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ொயதா யோனத்தானைப் பெற்றான், யோனத்தான் யதுவாலைப் பெற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ஸ்றாவின் சந்ததியில் மெசுல்லாம், அமரியாவின் சந்ததியில் யோகனான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லிகுவின் சந்ததியில் யோனத்தான், செபனியாவின் சந்ததியில் யோசேப்ப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ரீமின் சந்ததியில் அத்னா, மெராயோதின் சந்ததியில் எல்கா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்தோவின் சந்ததியில் சகரியா, கிநெதோனின் சந்ததியில் மெசுல்லா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ியாவின் சந்ததியில் சிக்ரி, மினியாமீன்மொவதியா, என்பவர்களின் சந்ததியில் பில்தா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்காவின் சந்ததியில் சம்முவா, செமாயாவின் சந்ததியில் யோன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ரிபின் சந்ததியில் மத்தன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ல்லாயின் சந்ததியில் கல்லாய், ஆமோக்கின் சந்ததியில் ஏபேர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ல்க்கியாவின் சந்ததியில் அசபிய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பாடகரின் புத்திரர் எருசலேமின் சுற்றுப்புறங்களான சமபூமியிலும், நெத்தோபாத்தியரின் கிராமங்களி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பாடகரின் புத்திரர் எருசலேமின் சுற்றுப்புறங்களான சமபூமியிலும், நெத்தோபாத்தியரின் கிராமங்களி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ிறகாலே ஒசாயாவும், யூதாவின் பிரபுக்களில் பாதிப்பேர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சரியா, எஸ்றா, மெசுல்லா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, பென்யமீன், செமாயா, எரேமியா என்பவர்கள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யல்த்தியேலின் குமாரனாகிய செருபாபேலோடும் யெசுவாவோடும் வந்த ஆசாரியரும் லேவியரும் யாரென்றால்: செராயா எரேமியா, எஸ்றா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யல்த்தியேலின் குமாரனாகிய செருபாபேலோடும் யெசுவாவோடும் வந்த ஆசாரியரும் லேவியரும் யாரென்றால்: செராயா எரேமியா, எஸ்றா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மரியா, மல்லூக், அத்தூஸ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கனியா, ரெகூம், மெரெமோத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ோ, கிநேதோ, அபியா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ியாமின், மாதியா, பில்கா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ாயா, யோயாரிப், யெதாயா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ல்லு, ஆமோக், இல்க்கியா, யெதாயா என்பவர்கள்; இவர்கள் யெசுவாவின் நாட்களில், ஆசாரியருக்கும் தங்கள் சகோதரருக்கும் தலைவராயிருந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ல்லு, ஆமோக், இல்க்கியா, யெதாயா என்பவர்கள்; இவர்கள் யெசுவாவின் நாட்களில், ஆசாரியருக்கும் தங்கள் சகோதரருக்கும் தலைவராயிருந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க்புக்கியா, உன்னி என்கிற அவர்கள் சகோதரர் அவர்களுக்கு எதிரே காவல்காத்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eshua brings forth Joiakim, Joiakim also brings forth Eliashib, and Eliashib brings fo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iad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Joiada brings forth Jonathan, and Jonathan brings forth Jaddu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n the days of Joiakim were priests, the chief of the fathers: of Seraiah, Meraiah;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emiah, Hanani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f Ezra, Meshullam; of Amariah, Jehohana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f Melicu, Jonathan; of Shebaniah, Josep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f Harim, Adna; of Meraioth, Helkai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f Iddo, Zechariah; of Ginnethon, Meshullam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f Abijah, Zichri; of Miniamin, of Moadiah, Piltai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f Bilgah, Shammua; of Shemaiah, Jehonatha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of Joiarib, Mattenai; of Jedaiah, Uzzi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f Sallai, Kallai; of Amok, Eb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f Hilkiah, Hashabiah; of Jedaiah, Nethane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evites in the days of Eliashib, Joiada, and Johanan, and Jaddua, were recorded chief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s: also the priests, to the reign of Darius the Persi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sons of Levi, the chief of the fathers, were written in the book of the chronicles, 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il the days of Johanan the son of Eliashi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chief of the Levites: Hashabiah, Sherebiah, and Jeshua the son of Kadmiel, with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ethren opposite to them, to praise and to give thanks, according to the commandment of Davi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 of God, ward opposite to 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attaniah, and Bakbukiah, Obadiah, Meshullam, Talmon, Akkub, were porters keeping the ward 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hresholds of the ga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se were in the days of Joiakim the son of Jeshua, the son of Jozadak, and in the day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the governor, and of Ezra the priest, the scrib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t the dedication of the wall of Jerusalem they sought the Levites out of all their plac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bring them to Jerusalem, to keep the dedication with gladness, both with thanksgivings, and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ing, with cymbals, psalteries, and with harp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sons of the singers gathered themselves together, both out of the plain country rou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ut Jerusalem, and from the villages of Netophathi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lso from the house of Gilgal, and out of the fields of Geba and Azmaveth: for the singers ha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ilt them villages round about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the priests and the Levites purified themselves, and purified the people, and the gat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I brought up the princes of Judah upon the wall, and appointed two great companies of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gave thanks, whereof one went on the right hand upon the wall toward the dung gat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after them went Hoshaiah, and half of the princes of Jud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Azariah, Ezra, and Meshulla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udah, and Benjamin, and Shemaiah, and Jerem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certain of the priests' sons with trumpets; namely, Zechariah the son of Jonathan,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Shemaiah, the son of Mattaniah, the son of Michaiah, the son of Zaccur, the son of Asap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is brethren, Shemaiah, and Azarael, Milalai, Gilalai, Maai, Nethaneel, and Judah, Hanan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the musical instruments of David the man of God, and Ezra the scribe before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at the fountain gate, which was opposite to them, they went up by the stairs of the cit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vid, at the going up of the wall, above the house of David, even unto the water gate east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 other company of them that gave thanks went opposite to them, and I after them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f of the people upon the wall, from beyond the tower of the furnaces even unto the broad wal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from above the gate of Ephraim, and above the old gate, and above the fish gate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wer of Hananeel, and the tower of Meah, even unto the sheep gate: and they stood still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ison g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So stood the two companies of them that gave thanks in the house of God, and I, and the half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rulers with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the priests; Eliakim, Maaseiah, Miniamin, Michaiah, Elioenai, Zechariah, and Hananiah,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umpet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Maaseiah, and Shemaiah, and Eleazar, and Uzzi, and Jehohanan, and Malchijah, and Elam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zer. And the singers sang loud, with Jezrahiah their overse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lso that day they offered great sacrifices, and rejoiced: for God had made them rejoice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joy: the wives also and the children rejoiced: so that the joy of Jerusalem was heard even f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at that time were some appointed over the chambers for the treasures, for the offerings,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irst-fruits, and for the tithes, to gather into them out of the fields of the citie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rtions of the law for the priests and Levites: for Judah rejoiced for the priests and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vites that wai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both the singers and the porters kept the ward of their God, and the ward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rification, according to the commandment of David, and of Solomon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For in the days of David and Asaph of old there were chief of the singers, and songs of prai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anksgiving unto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all Israel in the days of Zerubbabel, and in the days of Nehemiah, gave the portion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ers and the porters, every day his portion: and they sanctified holy things unto the Levit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Levites sanctified them unto the children of Aar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are the priests and the Levites that went up with Zerubbabel the son of Shealtiel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hua: Seraiah, Jeremiah, Ezr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mariah, Malluch, Hattus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echaniah, Rehum, Meremo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ddo, Ginnetho, Abij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iamin, Maadiah, Bilg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hemaiah, and Joiarib, Jeda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allu, Amok, Hilkiah, Jedaiah. These were the chief of the priests and of their brethren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s of Jeshu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oreover the Levites: Jeshua, Binnui, Kadmiel, Sherebiah, Judah, and Mattaniah, which was ov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hanksgiving, he and his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Bakbukiah and Unni, their brethren, were opposite to them in the wat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2026-10-21T06:12:58Z</dcterms:created>
  <dcterms:modified xsi:type="dcterms:W3CDTF">2026-10-21T06:12:58Z</dcterms:modified>
  <dc:title>Nehemiah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