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நான் என் திராட்சத்தோட்டத்துக்குச் செய்வதை உங்களுக்கு அறிவிப்பேன்; அதின் வேலியை எடுத்துப்போடுவேன், அது மேய்ந்துபோடப்படும்; அதின் அடைப்பைத் தகர்ப்பேன், அது மிதியுண்டுப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நான் என் திராட்சத்தோட்டத்துக்குச் செய்வதை உங்களுக்கு அறிவிப்பேன்; அதின் வேலியை எடுத்துப்போடுவேன், அது மேய்ந்துபோடப்படும்; அதின் அடைப்பைத் தகர்ப்பேன், அது மிதியுண்டுப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நான் என் திராட்சத்தோட்டத்துக்குச் செய்வதை உங்களுக்கு அறிவிப்பேன்; அதின் வேலியை எடுத்துப்போடுவேன், அது மேய்ந்துபோடப்படும்; அதின் அடைப்பைத் தகர்ப்பேன், அது மிதியுண்டுப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ப் பாழாக்கிவிடுவேன்; அதின் கிளை நறுக்கப்படாமலும், களைகொத்தி எடுக்கப்படாமலும் போவதினால், முட்செடியும் நெரிஞ்சிலும் முளைக்கும்; அதின்மேல் மழை பெய்யாதபடிக்கு மேகங்களுக்கும் கட்டளையிடுவேன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ப் பாழாக்கிவிடுவேன்; அதின் கிளை நறுக்கப்படாமலும், களைகொத்தி எடுக்கப்படாமலும் போவதினால், முட்செடியும் நெரிஞ்சிலும் முளைக்கும்; அதின்மேல் மழை பெய்யாதபடிக்கு மேகங்களுக்கும் கட்டளையிடுவேன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ப் பாழாக்கிவிடுவேன்; அதின் கிளை நறுக்கப்படாமலும், களைகொத்தி எடுக்கப்படாமலும் போவதினால், முட்செடியும் நெரிஞ்சிலும் முளைக்கும்; அதின்மேல் மழை பெய்யாதபடிக்கு மேகங்களுக்கும் கட்டளையிடுவேன்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ங்கள்மாத்திரம் தேசத்தின்நடுவில் வாசமாயிருக்கும்படி மற்றவர்களுக்கு இடமில்லாமற்போகுமட்டும், வீட்டோடே வீட்டைச் சேர்த்து, வயலோடே வயலைக் கூட்டுகிறவர்களுக்கு ஐயோ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ங்கள்மாத்திரம் தேசத்தின்நடுவில் வாசமாயிருக்கும்படி மற்றவர்களுக்கு இடமில்லாமற்போகுமட்டும், வீட்டோடே வீட்டைச் சேர்த்து, வயலோடே வயலைக் கூட்டுகிறவர்களுக்கு ஐயோ!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ங்கள்மாத்திரம் தேசத்தின்நடுவில் வாசமாயிருக்கும்படி மற்றவர்களுக்கு இடமில்லாமற்போகுமட்டும், வீட்டோடே வீட்டைச் சேர்த்து, வயலோடே வயலைக் கூட்டுகிறவர்களுக்கு ஐயோ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என் செவிகேட்கச் சொன்னது: மெய்யாகவே அந்தத் திரளான வீடுகள் பாழாகும்; பெரியவைகளும் நேர்த்தியானவைகளுமாகிய வீடுகள் குடியில்லாத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என் செவிகேட்கச் சொன்னது: மெய்யாகவே அந்தத் திரளான வீடுகள் பாழாகும்; பெரியவைகளும் நேர்த்தியானவைகளுமாகிய வீடுகள் குடியில்லாத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என் செவிகேட்கச் சொன்னது: மெய்யாகவே அந்தத் திரளான வீடுகள் பாழாகும்; பெரியவைகளும் நேர்த்தியானவைகளுமாகிய வீடுகள் குடியில்லாத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த்தேர் நிலமாகிய திராட்சத்தோட்டம் ஒரேபடி ரசம் தரும்; ஒரு கல விதை ஒரு குறுணி விளை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த்தேர் நிலமாகிய திராட்சத்தோட்டம் ஒரேபடி ரசம் தரும்; ஒரு கல விதை ஒரு குறுணி விளை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ாயத்தை நாடி அதிகாலமே எழுந்து, மதுபானம் தங்களைச் சூடாக்கும்படி தரித்திருந்து, இருட்டிப்போகுமளவும் குடித்துக்கொண்டேயிருக்கிறவர்களுக்கு ஐயோ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ாயத்தை நாடி அதிகாலமே எழுந்து, மதுபானம் தங்களைச் சூடாக்கும்படி தரித்திருந்து, இருட்டிப்போகுமளவும் குடித்துக்கொண்டேயிருக்கிறவர்களுக்கு ஐயோ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சுரமண்டலத்தையும், தம்புருவையும், மேளத்தையும், நாகசுரத்தையும், மதுபானத்தையும் வைத்து விருந்துகொண்டாடுகிறார்கள்; ஆனாலும் கர்த்தரின் கிரியையை நோக்குகிறதுமில்லை; அவர் கரத்தின் செய்கையைச் சிந்திக்கிற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சுரமண்டலத்தையும், தம்புருவையும், மேளத்தையும், நாகசுரத்தையும், மதுபானத்தையும் வைத்து விருந்துகொண்டாடுகிறார்கள்; ஆனாலும் கர்த்தரின் கிரியையை நோக்குகிறதுமில்லை; அவர் கரத்தின் செய்கையைச் சிந்திக்கிற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அறிவில்லாமையினால் சிறைப்பட்டுப்போகிறார்கள்; அவர்களில் கடினமுள்ளவர்கள் பட்டினியினால் தொய்ந்துபோகிறார்கள், அவர்களுடைய திரளான கூட்டத்தார் தாகத்தால் நாவறண்டு போ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அறிவில்லாமையினால் சிறைப்பட்டுப்போகிறார்கள்; அவர்களில் கடினமுள்ளவர்கள் பட்டினியினால் தொய்ந்துபோகிறார்கள், அவர்களுடைய திரளான கூட்டத்தார் தாகத்தால் நாவறண்டு போ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அறிவில்லாமையினால் சிறைப்பட்டுப்போகிறார்கள்; அவர்களில் கடினமுள்ளவர்கள் பட்டினியினால் தொய்ந்துபோகிறார்கள், அவர்களுடைய திரளான கூட்டத்தார் தாகத்தால் நாவறண்டு போ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பாதாளம் தன்னை விரிவாக்கி, தன் வாயை ஆவென்று மட்டில்லாமல் திறந்தது; அவர்கள் மகிமையும், அவர்கள் திரள்கூட்டமும், அவர்கள் ஆடம்பரமும், அவர்களில் களிகூருகிறவர்களும் அதற்குள் இறங்கிப்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பாதாளம் தன்னை விரிவாக்கி, தன் வாயை ஆவென்று மட்டில்லாமல் திறந்தது; அவர்கள் மகிமையும், அவர்கள் திரள்கூட்டமும், அவர்கள் ஆடம்பரமும், அவர்களில் களிகூருகிறவர்களும் அதற்குள் இறங்கிப்போ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ியவன் தாழ்த்தப்படுவான், பெரியவனும் தாழ்ச்சியடைவான்; மேட்டிமையானவர்களின் கண்கள் தாழ்ந்து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ர் நியாயத்தீர்ப்பினால் உயர்ந்து, பரிசுத்தமுள்ள தேவன் நீதியினால் பரிசுத்தராய் விளங்க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ர் நியாயத்தீர்ப்பினால் உயர்ந்து, பரிசுத்தமுள்ள தேவன் நீதியினால் பரிசுத்தராய் விளங்க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ட்டுக்குட்டிகள் கண்டவிடமெல்லாம் மேயும்; கொழுத்தவர்களுடையதாயிருந்து பாழாய்ப்போன நிலங்களைப் பரதேசிகள் அநுபவ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ட்டுக்குட்டிகள் கண்டவிடமெல்லாம் மேயும்; கொழுத்தவர்களுடையதாயிருந்து பாழாய்ப்போன நிலங்களைப் பரதேசிகள் அநுபவ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யையின் கயிறுகளால் அக்கிரமத்தையும், வண்டில் வடங்களால் பாவத்தையும் இழுத்துக்கொண்டு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யையின் கயிறுகளால் அக்கிரமத்தையும், வண்டில் வடங்களால் பாவத்தையும் இழுத்துக்கொண்டு 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பார்க்கும்படி அவர் தீவிரித்துத் தமது கிரியையைச் சீக்கிரமாய் நடப்பிக்கட்டுமென்றும், இஸ்ரவேலின் பரிசுத்தருடைய ஆலோசனையை நாம் அறியும்படி அது சமீபித்து வரட்டுமென்றும் சொல்லுகிறவர்களுக்கு ஐயோ!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பார்க்கும்படி அவர் தீவிரித்துத் தமது கிரியையைச் சீக்கிரமாய் நடப்பிக்கட்டுமென்றும், இஸ்ரவேலின் பரிசுத்தருடைய ஆலோசனையை நாம் அறியும்படி அது சமீபித்து வரட்டுமென்றும் சொல்லுகிறவர்களுக்கு ஐயோ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பார்க்கும்படி அவர் தீவிரித்துத் தமது கிரியையைச் சீக்கிரமாய் நடப்பிக்கட்டுமென்றும், இஸ்ரவேலின் பரிசுத்தருடைய ஆலோசனையை நாம் அறியும்படி அது சமீபித்து வரட்டுமென்றும் சொல்லுகிறவர்களுக்கு ஐயோ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 நன்மையென்றும், நன்மையைத் தீமையென்றும் சொல்லி, இருளை வெளிச்சமும், வெளிச்சத்தை இருளுமாகப் பாவித்து, கசப்பைத் தித்திப்பும், தித்திப்பைக் கசப்புமென்று சாதிக்கிறவர்களுக்கு ஐயோ!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 நன்மையென்றும், நன்மையைத் தீமையென்றும் சொல்லி, இருளை வெளிச்சமும், வெளிச்சத்தை இருளுமாகப் பாவித்து, கசப்பைத் தித்திப்பும், தித்திப்பைக் கசப்புமென்று சாதிக்கிறவர்களுக்கு ஐயோ!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் பார்வைக்கு ஞானிகளும், தங்கள் எண்ணத்துக்குப் புத்திமான்களுமாய் இருக்கிறவர்களுக்கு ஐயோ!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ராயத்தைக் குடிக்க வீரரும், மதுவைக் கலந்துவைக்கப் பராக்கிரமசாலிகளுமாயிரு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ராயத்தைக் குடிக்க வீரரும், மதுவைக் கலந்துவைக்கப் பராக்கிரமசாலிகளுமாயிரு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ிதானத்திற்காகக் குற்றவாளியை நீதிமானாகத் தீர்த்து நீதிமானின் நியாயத்தை அவனுக்கு விரோதமாய்ப் புரட்டுகிறவர்களுக்கு ஐயோ!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ிதானத்திற்காகக் குற்றவாளியை நீதிமானாகத் தீர்த்து நீதிமானின் நியாயத்தை அவனுக்கு விரோதமாய்ப் புரட்டுகிறவர்களுக்கு ஐயோ!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தூரத்திலுள்ள ஜாதியாருக்கு ஒரு கொடியை ஏற்றி, அவர்களைப் பூமியின் கடையாந்தரங்களிலிருந்து பயில்காட்டி அழைப்பார்; அப்பொழுது அவர்கள் தீவிரமும் வேகமுமாய் வர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தூரத்திலுள்ள ஜாதியாருக்கு ஒரு கொடியை ஏற்றி, அவர்களைப் பூமியின் கடையாந்தரங்களிலிருந்து பயில்காட்டி அழைப்பார்; அப்பொழுது அவர்கள் தீவிரமும் வேகமுமாய் வர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ில் விடாய்த்தவனும் இடறுகிறவனும் இல்லை; தூங்குகிறவனும் உறங்குகிறவனும் இல்லை; அவர்களில் ஒருவனுடைய இடுப்பின் கச்சை அவிழ்வதும், பாதரட்சைகளின் வார் அறுந்துபோவதும் இ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ில் விடாய்த்தவனும் இடறுகிறவனும் இல்லை; தூங்குகிறவனும் உறங்குகிறவனும் இல்லை; அவர்களில் ஒருவனுடைய இடுப்பின் கச்சை அவிழ்வதும், பாதரட்சைகளின் வார் அறுந்துபோவதும் இ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அம்புகள் கூர்மையும், அவர்கள் வில்லுகளெல்லாம் நாணேற்றினவைகளும், அவர்கள் குதிரைகளின் குளம்புகள் கற்பாறையாக எண்ணப்ட்டவைகளும், அவர்கள் உருளைகள் சுழல்காற்றுக்கு ஒத்தவைகளுமாயிரு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அம்புகள் கூர்மையும், அவர்கள் வில்லுகளெல்லாம் நாணேற்றினவைகளும், அவர்கள் குதிரைகளின் குளம்புகள் கற்பாறையாக எண்ணப்ட்டவைகளும், அவர்கள் உருளைகள் சுழல்காற்றுக்கு ஒத்தவைகளுமாயிருக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 தப்புவிக்கிறவன் இல்லாமல், அதை எடுத்துக்கொண்டுபோய்விடு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 தப்புவிக்கிறவன் இல்லாமல், அதை எடுத்துக்கொண்டுபோய்விடுவ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 தப்புவிக்கிறவன் இல்லாமல், அதை எடுத்துக்கொண்டுபோய்விடு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், சமுத்திரம் இரைவதுபோல் அவர்களுக்கு விரோதமாய் இரைவார்கள்; அப்பொழுது தேசத்தைப்பார்த்தால், இதோ, அந்தகாரமும் வியாகுலமும் உண்டு; அதின் மேகங்களினால் வெளிச்சம் இருண்டுப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், சமுத்திரம் இரைவதுபோல் அவர்களுக்கு விரோதமாய் இரைவார்கள்; அப்பொழுது தேசத்தைப்பார்த்தால், இதோ, அந்தகாரமும் வியாகுலமும் உண்டு; அதின் மேகங்களினால் வெளிச்சம் இருண்டுபோ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ொழுது நான் என் நேசரிடத்தில் அவருடைய திராட்சத்தோட்டத்தைக் குறித்து என் நேசருக்கேற்ற ஒரு பாட்டைப் பாடுவேன்; என் நேசருக்கு மகா செழிப்பான மேட்டிலே ஒரு திராட்சத்தோட்டம் உண்ட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ொழுது நான் என் நேசரிடத்தில் அவருடைய திராட்சத்தோட்டத்தைக் குறித்து என் நேசருக்கேற்ற ஒரு பாட்டைப் பாடுவேன்; என் நேசருக்கு மகா செழிப்பான மேட்டிலே ஒரு திராட்சத்தோட்டம் உண்ட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ன் குடிகளே, யூதாவின் மனுஷரே, எனக்கும் என் திராட்சத்தோட்டத்துக்கும் நியாயந்தீரு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திராட்சத்தோட்டத்திற்காகச் செய்யாத எந்த வேலையை அதற்கு இனிச் செய்யலாம்? அது நல்ல திராட்சப்பழங்களைத் தருமென்று நான் காத்திருக்க, அது கசப்பான பழங்களைத் தந்ததென்ன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திராட்சத்தோட்டத்திற்காகச் செய்யாத எந்த வேலையை அதற்கு இனிச் செய்யலாம்? அது நல்ல திராட்சப்பழங்களைத் தருமென்று நான் காத்திருக்க, அது கசப்பான பழங்களைத் தந்த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আমার দ্রাক্ষা ক্ষেতের জন্য কি কি করব এখন আমি তোমাদের সে কথাই শোনাব|দ্রাক্ষা ক্ষেতের সুরক্ষ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চারদিকে যে কাঁটার ঝোপগুলি আছে তা আমি তুলে ফেলে পুড়িয়ে দেব| আমি পাথরের প্রাচীর ভেঙে ফেল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গুলি ক্ষেতের ওপর ফেল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আমার দ্রাক্ষা ক্ষেতকে খোলা মাঠে পরিণত করব| ঐ ক্ষেতের গাছগুলির কেউ যত্ন নেবে না| কেউ পরিচর্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 সেখানে আগাছা আর কাঁটা জন্মাবে| আমি মেঘকে হুকুম দেব যাতে ক্ষেতে একফোঁটা বৃষ্টি বর্ষিত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স্রায়েল জাতি হল প্রভু সর্বশক্তিমানের এই দ্রাক্ষা ক্ষেত| আর যিহূদার লোকরা হল তাঁর এক কালের আদ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 চারা|প্রভু আশা করেছিলেন ন্যায়, কিন্তু সেখানে ছিল শুধুই হত্যাকাণ্ড| প্রভু আশা কর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জীবন, কিন্তু সেখানে শোনা যাচ্ছে অত্যাচারীদের এন্দন রো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পাশাপাশি বাস করছ| ঘেঁসাঘেঁসি করে বাড়ি বানিয়েছ| তোমরা ক্ষেতের সঙ্গে ক্ষেতের সংযোগ এমন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 যে আর এতটুকু জায়গা অবশিষ্ট নেই| কিন্তু প্রভু তোমাদের এমন শাস্তি দেবেন যে তোমাদের একাকী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সমস্ত ভূখণ্ডটিতে শুধু তোমরা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সর্বশক্তিমান আমাকে এই কথাগুলি বললেন এবং আমি তাঁর কথা শুনলাম: “এখানে অনেক বাড়ি আছে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অঙ্গীকার করছি যে, সমস্ত ঘর-বাড়ি ধ্বংস করা হবে| এখানে এখন অনেক সুন্দর মনোরম বাড়ি আছে| কিন্ত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বাড়িগুলি খালি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ময় দশ একর মাঠে যে দ্রাক্ষা হবে তা থেকে খুব সামান্য দ্রাক্ষারস তৈরি করা যাবে| বহু বস্তা বী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খুবই অল্প শস্য উত্পন্ন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সকালে উঠেই পানীয় হিসাবে দ্রাক্ষারসের খোঁজ কর| তোমরা দ্রাক্ষারস পান করার জন্য গভীর র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জেগে থ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দ্রাক্ষারস, বাঁশি, ঢোলক এবং বিভিন্ন বাদ্যযন্ত্র নিয়ে ফূর্তি-আমোদ কর| কিন্তু তোম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কাণ্ড দেখতে পাও না| প্রভু নিজ হাতে অনেক জিনিস তৈরি করেছেন| কিন্তু তোমরা ঐসব জিনিস দেখতে পা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বললেন, “আমার লোকদের বন্দী করে অন্যত্র নির্বাসনে দেওয়া হবে| কিন্তু কেন? কারণ তারা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পক্ষে জানে না| ইস্রায়েলে অনেক গুরুত্বপূর্ণ ব্যক্তি রয়েছেন| তাঁরা তাঁদের অনায়াস জীবনযা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সন্তুষ্ট| কিন্তু তারা খুবই তৃষ্ণার্ত এবং ক্ষুধার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পর তারা মারা যাবে| এবং পাতাল মৃতদেহে ভরে যাবে| পাতালের সীমাহীন খিদে ও চাহিদা মেটাতে নাম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ধারণ সব মানুষ মৃত্যুমুখে পতিত হবে এবং এই সব মানুষ কবর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সব লোকদের অবদমিত করা হবে| প্রত্যেককে বিনম্র করা হবে এবং তাদের গর্ব কমিযে আন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সর্বশক্তিমান, ন্যায়বিচার করবেন এবং লোকরা জানবে যে তিনি মহান| পবিত্রতম ঈশ্বর যেগুলি সঠিক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্য সেই সব কাজই করবেন এবং লোকরা তাঁকে শ্রদ্ধা জ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ইস্রায়েলের অধিবাসীদের দেশছাড়া করবেন| দেশ খালি হয়ে যাবে| মেষরা ইচ্ছামতো যেখানে খুশী ঘ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তে পারবে| একদা ধনী লোকের মালিকানাধীন জমি-জায়গাতে মেষ চরে বে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ঐ লোকগুলিকে দেখ! অপ্রয়োজনীয় দড়ি নিয়ে লোকরা যেমন ওযাগন টানে তেমনি এই ধরণের লোকরা নিজেদের পাপ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কর্ম এবং দোষকে পেছনে টেনে নিয়ে বে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লোকরা বলে, “আমাদের কামনা, ঈশ্বর যা যা করার পরিকল্পনা করেছেন তা তাড়াতাড়ি করবেন| তারপর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 কি ঘটবে| আমাদের আশা প্রভুর পরিকল্পনা খুব তাড়াতাড়ি বাস্তবায়িত হবে| তারপরই আমরা জানতে পা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রিকল্পনা ক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ধরণের লোকরা ভালো জিনিসকে খারাপ বলে আর খারাপ জিনিসকে ভালো বলে মনে করে| এরা আলোকে অন্ধকার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কারকে আলো বলে মনে করে| এরা টককে মিষ্টি এবং মিষ্টিকে টক ভ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ঐসব লোকরা নিজেদের খুব জ্ঞানী ও বুদ্ধিমান মনে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ধরণের লোকরা দ্রাক্ষারস পান করার জন্য বিখ্যাত| এরা দ্রাক্ষারসের মিশ্রণ তৈরীতে একে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্ধহ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ঘুষ নিয়ে অপরাধীদের নিরাপরাধ বলে ঘোষনা করে| কিন্তু তারা ভালো লোককে ন্যায্য বিচার পেতে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সব লোকের কপালে খুবই দুর্ভোগ অপেক্ষা করছে| খড়কুটো এবং গাছের পাতাকে আগুন যেমন অনায়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ছারখার করে দেয় তেমনি এদের উত্তরপুরুষদেরও পুরোপুরি ধ্বংস করা হবে| মৃত শিকড় যেমন গুঁড়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হয়, আগুন যেমন ফুলকে পুড়িয়ে তার ছাই বাতাসে উড়িযে দেয়, এদের উত্তরপুরুষরা সে ভাবেই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ঐসব লোকরা প্রভু সর্বশক্তিমানের শিক্ষামালা মেনে চলেনি| তারা ইস্রায়েলের পবিত্রজনটির (ঈশ্বর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ঘৃণা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 প্রভু তাঁর লোকদের ওপর খুব রুদ্ধ হয়েছেন| প্রভু তাঁর হাত উত্তোলন করবেন এবং তাদের এমন কঠ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শাস্তি দেবেন যে পর্বত পর্য়ন্ত ভয়ে কাঁপবে| তাদের মৃতদেহগুলি জঞ্জালের মতো রাস্তায় পড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বুও ঈশ্বরের রোধ পড়বে না| তাঁর হাত তাদের শাস্তি দেবার জন্য উত্তোলিত থেক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দেখ! ঈশ্বর দূরবর্তী জাতিগণের প্রতি সঙ্কেত দিচ্ছেন| তিনি তাদের ডাকার জন্য পতাকা তুলছেন এবং শ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েন| দেখ, শএুরা দূরদেশ থেকে আসছে| তারা অচিরে দেশে ঢুকে পড়বে| তারা খুব দ্রুত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শএুরা কখনও ক্লান্ত হবে না, হোঁচট খাবে না এবং ঘুমিযে পড়বে না| তাদের অস্ত্রের কটিবন্ধন খ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না| তাদের জুতোর ফিতে কখনই ছিঁড়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শএুদের তীর ধারালো হবে| তাদের সব ধনুকগুলি তীর ছোঁড়ার জন্য প্রস্তুত থাকবে| তাদের ঘোড়ার পা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া হবে চক্মকি পাথরের মতো শক্ত| তাদের রথের চাকায় ধূলিঝড়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শএুরা সিংহের গর্জনের মতো চিত্কার করবে| তারা সিংহ শাবকের মতো গর্জন করবে| শএুরা সরোধ গর্জন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দের বিরুদ্ধে যুদ্ধরতদের ধরে ফেলবে| লোকরা লড়াই করে মুক্তি পেতে চেষ্টা করবে| কিন্তু ত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কেউ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ই “সিংহ” গর্জন হবে সমুদ্রের ঢেউযের গর্জনের মতো| এবং বন্দী অবরুদ্ধ লোকরা মাটির দিকে তাক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দেখবে শুধুই অন্ধকার| ঘন মেঘে সমস্ত আলো অন্ধকারে ঢেক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খন আমি আমার ঈশ্বরের উদ্দেশ্যে গান করব| দ্রাক্ষা ক্ষেতের (ইস্রায়েলের) প্রতি ঈশ্বরের যে ভালোব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এই গান সে সম্পর্কেই|আমার ঈশ্বরের একটি দ্রাক্ষা ক্ষেত ছিল অতি উর্বর মাট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তার চারদিক খুঁড়ে মাঠটিকে ভালো ভাবে পরিষ্কার করলেন| তারপর সেখানে ভালো জাতের দ্রাক্ষা গ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ালেন| তিনি মাঠের মাঝখানে দেখাশোনার জন্য একটি উঁচু বাড়ি তৈরি করলেন| সেখানে তিনি ভাল দ্রা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লবার আশায় বসে রইলেন| কিন্তু জন্মালো বুনো দ্রাক্ষ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ঈশ্বর বললেন, “যিহূদা ও জেরুশালেমের লোকরা, তোমরা আমার এবং আমার দ্রাক্ষাক্ষেতের কথা চিন্ত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আমার দ্রাক্ষা ক্ষেতের জন্য সাধ্যমত সবকিছুই করেছি| আমি তার জন্য আর কিই বা করতে পারতাম?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 দ্রাক্ষার আশা করেছিলাম| কিন্তু শুধু বাজে দ্রাক্ষা ফলেছিল| কেন এমনটা ঘট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2026-10-20T04:37:55Z</dcterms:created>
  <dcterms:modified xsi:type="dcterms:W3CDTF">2026-10-20T04:37:55Z</dcterms:modified>
  <dc:title>যিশাইয়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