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யல்த்தியேலின் குமாரனாகிய செருபாபேலோடும் யெசுவாவோடும் வந்த ஆசாரியரும் லேவியரும் யாரென்றால்: செராயா எரேமியா, எஸ்றா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மரியா, மல்லூக், அத்தூஸ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கனியா, ரெகூம், மெரெமோத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ோ, கிநேதோ, அபியா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ியாமின், மாதியா, பில்கா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பு துதி செய்கிற இரண்டு கூட்டத்தாரும் தேவனுடைய ஆலயத்திலே வந்து நின்றார்கள்; நானும் என்னோடேகூட இருக்கிற தலைவரில் பாதிப்பேர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ெமாயா, யோயாரிப், யெதாயா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ல்லு, ஆமோக், இல்க்கியா, யெதாயா என்பவர்கள்; இவர்கள் யெசுவாவின் நாட்களில், ஆசாரியருக்கும் தங்கள் சகோதரருக்கும் தலைவர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ல்லு, ஆமோக், இல்க்கியா, யெதாயா என்பவர்கள்; இவர்கள் யெசுவாவின் நாட்களில், ஆசாரியருக்கும் தங்கள் சகோதரருக்கும் தலைவராய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க்புக்கியா, உன்னி என்கிற அவர்கள் சகோதரர் அவர்களுக்கு எதிரே காவல்காத்த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சுவா யொயாசீமைப் பெற்றான், யாயசீம் எலியாசிபைப் பெற்றான், எலியாசிப் யொயதாவைப் பெற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சுவா யொயாசீமைப் பெற்றான், யாயசீம் எலியாசிபைப் பெற்றான், எலியாசிப் யொயதாவைப் பெற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ொயதா யோனத்தானைப் பெற்றான், யோனத்தான் யதுவாலைப் பெற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ொயகீமின் நாட்களிலே பிதா வம்சங்களின் தலைவரான ஆசாரியர்கள் யாரென்றால்: செராயாவின் சந்ததியில் மெராயா, எரேமியாவின் சந்ததியில் அனனியா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ொயகீமின் நாட்களிலே பிதா வம்சங்களின் தலைவரான ஆசாரியர்கள் யாரென்றால்: செராயாவின் சந்ததியில் மெராயா, எரேமியாவின் சந்ததியில் அனனியா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ஸ்றாவின் சந்ததியில் மெசுல்லாம், அமரியாவின் சந்ததியில் யோகனான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லிகுவின் சந்ததியில் யோனத்தான், செபனியாவின் சந்ததியில் யோசேப்ப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ரீமின் சந்ததியில் அத்னா, மெராயோதின் சந்ததியில் எல்காய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்தோவின் சந்ததியில் சகரியா, கிநெதோனின் சந்ததியில் மெசுல்லா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ியாவின் சந்ததியில் சிக்ரி, மினியாமீன்மொவதியா, என்பவர்களின் சந்ததியில் பில்தாய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்காவின் சந்ததியில் சம்முவா, செமாயாவின் சந்ததியில் யோன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ரிபின் சந்ததியில் மத்தன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ல்லாயின் சந்ததியில் கல்லாய், ஆமோக்கின் சந்ததியில் ஏபேர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ல்க்கியாவின் சந்ததியில் அசபிய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த்தனியா, பக்புக்கியா, ஒபதியா, மெசுல்லாம், தல்மோன், அக்கூப் என்பவர்கள் வாசல்களிலிருக்கிற பொக்கிஷ அறைகளைக் காவல்காக்கிறவர்களாயிரு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த்தனியா, பக்புக்கியா, ஒபதியா, மெசுல்லாம், தல்மோன், அக்கூப் என்பவர்கள் வாசல்களிலிருக்கிற பொக்கிஷ அறைகளைக் காவல்காக்கிறவர்களாய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பாடகரின் புத்திரர் எருசலேமின் சுற்றுப்புறங்களான சமபூமியிலும், நெத்தோபாத்தியரின் கிராமங்களில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பாடகரின் புத்திரர் எருசலேமின் சுற்றுப்புறங்களான சமபூமியிலும், நெத்தோபாத்தியரின் கிராமங்களில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ும் லேவியரும் தங்களைச் சுத்தம்பண்ணிக்கொண்டு, ஜனத்தையும் பட்டணவாசல்களையும் அலங்கத்தையும் சுத்தம்பண்ண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ும் லேவியரும் தங்களைச் சுத்தம்பண்ணிக்கொண்டு, ஜனத்தையும் பட்டணவாசல்களையும் அலங்கத்தையும் சுத்தம்பண்ணி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ிறகாலே ஒசாயாவும், யூதாவின் பிரபுக்களில் பாதிப்பேரும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சரியா, எஸ்றா, மெசுல்லாம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, பென்யமீன், செமாயா, எரேமியா என்பவர்கள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യിരെമ്യാവും കാഹളങ്ങളോടുകൂടെ പുരോഹിതപുത്രന്മാരിൽ ചിലരും ആസാഫിന്റെ മകനായ സക്കൂര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ീഖായാവിന്റെ മകനായ മത്ഥന്യാവിന്റെ മകനായ ശെമയ്യാവിന്റെ മകനായ യോനാഥാന്റെ മകൻ സെഖർയ്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െയൽതീയേലിന്റെ മകനായ സെരുബ്ബാബേലിനോടും യേശുവയോടുംകൂടെ വന്ന പുരോഹിതന്മാരും ലേവ്യരും ആവ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ദൈവപുരുഷനായ ദാവീദിന്റെ വാദ്യങ്ങളോടുകൂടെ അവന്റെ സഹോദരന്മാരായ ശെമയ്യാവു അസരയേലും മീലലായ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ീലലായിയും മായായിയും നെഥനയേലും യെഹൂദയും ഹനാനിയും നടന്നു; എസ്രാശാസ്ത്രി അവരുടെ മുമ്പിൽ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െരായാവു, യിരെമ്യാവു, എസ്രാ അമർയ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ർ ഉറവുവാതിൽ കടന്നു നേരെ ദാവീദിന്റെ നഗരത്തിന്റെ പടിക്കെട്ടിൽകൂടി ദാവീദിന്റെ അരമനെക്കപ്പു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ിലിന്റെ കയറ്റത്തിൽ കിഴക്കു നീർവ്വാതിൽവരെ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ല്ലൂക്, ഹത്തൂശ്, ശെഖന്യാവു, രെഹൂ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സ്തോത്രഗാനക്കാരുടെ രണ്ടാം കൂട്ടം അവർക്കു എതിരെ ചെന്നു; അവരുടെ പിന്നാലെ ഞാനും ജനത്തിൽ പാ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ിലിന്മേൽ ചൂളഗോപുരത്തിന്നു അപ്പുറം വിശാലമതിൽവരെയും എഫ്രയീംവാതിലിന്നപ്പു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െരേമോത്ത്, ഇദ്ദോ, ഗിന്നെഥോ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പഴയവാതിലും മീൻ വാതിലും ഹനനേലിന്റെ ഗോപുരവും ഹമ്മേയാഗോപുരവും കടന്നു ആട്ടുവാതിൽവരെയും ചെന്ന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ാഗൃഹവാതിൽക്കൽ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ബ്ബീയാവു, മീയാമീൻ; മയദ്യാവു, ബില്ഗ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ങ്ങനെ സ്തോത്രഗാനക്കാരുടെ കൂട്ടം രണ്ടും ഞാനും എന്നോടുകൂടെയുള്ള പ്രമാണികളിൽ പാതിപേരും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ശെമയ്യാവു, യോയാരീബ്, യെദാ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കാഹളങ്ങളോടുകൂടെ എല്യാക്കീം, മയസേയാവു, മിന്യാമീൻ, മീഖായാവു, എല്യോവേനായി, സെഖർയ്യാവു, ഹനന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 പുരോഹിതന്മാരും മയസേ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ല്ലൂ, ആമോക്, ഹിൽക്കീയാവു, യെദായാവു. ഇവർ യേശുവയുടെ കാലത്തു പുരോഹിതന്മാരുടെയും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രുടെയും തലവന്മാ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ശെമയ്യാവു, എലെയാസാർ, ഉസ്സി, യെഹോഹാനാൻ മൽക്കീയാവു, ഏലാം, ഏസെർ എന്നിവരും ദൈവാലയത്തിന്ന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ുനിന്നു; സംഗീതക്കാർ ഉച്ചത്തിൽ പാട്ടുപാടി; യിസ്രഹ്യാവു അവരുടെ പ്രമാണി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ലേവ്യരോ യേശുവ, ബിന്നൂവി, കദ്മീയേൽ, ശേരെബ്യാവു, യെഹൂദാ എന്നിവരും സ്തോത്രഗാനനായകനായ മത്ഥന്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വർ അന്നു മഹായാഗങ്ങൾ അർപ്പിച്ചു സന്തോഷിച്ചു; ദൈവം അവർക്കു മഹാസന്തോഷം നല്കിയിരുന്നു; സ്ത്രീ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ൈതങ്ങളുംകൂടെ സന്തോഷിച്ചു; അതുകൊണ്ടു യെരൂശലേമിലെ സന്തോഷഘോഷം ബഹുദൂരത്തോളം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രുടെ സഹോദരന്മാരായ ബക്ക്ബൂക്ക്യാവും ഉന്നോവും അവർക്കു സഹകാരികളായി ശുശ്രൂഷിച്ച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അന്നു ശുശ്രൂഷിച്ചുനില്ക്കുന്ന പുരോഹിതന്മാരെയും ലേവ്യരെയും കുറിച്ചു യെഹൂദാജനം സന്തോഷിച്ച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പുരോഹിതന്മാർക്കും ലേവ്യർക്കും ന്യായപ്രമാണത്താൽ നിയമിക്കപ്പെട്ട ഓഹരികളെ, പട്ടണങ്ങളോടു ചേർ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ങ്ങളിൽനിന്നു ശേഖരിച്ചു ഭണ്ഡാരത്തിന്നും ഉദർച്ചാർപ്പണങ്ങൾക്കും ഉള്ള അറകളിൽ സൂക്ഷിക്കേണ്ടതിന്നു ചി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ന്മാരെ മേൽവിചാരകന്മാരായി നിയ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േശുവ യോയാക്കീമിനെ ജനിപ്പിച്ചു; യോയാക്കീം എല്യാശീബിനെ ജനിപ്പിച്ചു; എല്യാശീബ് യോയാദ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അവർ തങ്ങളുടെ ദൈവത്തിന്റെ ശുശ്രൂഷയും ശുദ്ധീകരണശുശ്രൂഷയും നടത്തി; സംഗീതക്കാരും വാതിൽകാവൽക്ക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യും അവന്റെ മകനായ ശലോമോന്റെയും കല്പനപ്രകാര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ോയാദാ യോനാഥാനെ ജനിപ്പിച്ചു; യോനാഥാൻ യദ്ദൂവയ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പണ്ടു ദാവീദിന്റെയും ആസാഫിന്റെയും കാലത്തു സംഗീതക്കാർക്കു ഒരു തലവനും ദൈവത്തിന്നു സ്തു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ോത്രവും ആയുള്ള ഗീതങ്ങള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എല്ലായിസ്രായേലും സെരുബ്ബാബേലിന്റെ കാലത്തും നെഹെമ്യാവിന്റെ കാലത്തും സംഗീതക്ക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കാവൽക്കാർക്കും ദിവസേന ആവശ്യമായ ഉപജീവനം കൊടുത്തുവന്നു. അവർ ലേവ്യർക്കു നിവേദിതങ്ങളെ കൊടു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േവ്യർ അഹരോന്യർക്കും നിവേദിതങ്ങളെ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ോയാക്കീമിന്റെ കാലത്തു പിതൃഭവനത്തലവന്മാരായിരുന്ന പുരോഹിതന്മാർ സെറായാ കുലത്തിന്നു മെരായ്യാവ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കുലത്തിന്നുഹനന്യാവ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സ്രാകുലത്തിന്നു മെശുല്ല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മർയ്യാകുലത്തിന്നു യെഹോഹാനാൻ; മല്ലൂക്ക് കുലത്തിന്നു യോനാഥാൻ; ശെബന്യാകുലത്തിന്നു യോസേഫ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ഹാരീംകുലത്തിന്നു അദ്നാ; മെരായോത്ത് കുലത്തിന്നു ഹെൽക്ക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ദ്ദോകുലത്തിന്നു സെഖർയ്യാവു; ഗിന്നെഥോൻ കുലത്തിന്നു മെശുല്ല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ബീയാകുലത്തിന്നു സിക്രി; മിന്യാമീൻ കുലത്തിന്നും മോവദ്യാകുലത്തിന്നും പിൽത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ബിൽഗാകുലത്തിന്നു ശമ്മൂവ; ശെമയ്യാകുലത്തിന്നു യെഹോനാഥാ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ോയാരീബ് കലത്തിന്നു മഥെനായി; യെദായാകുലത്തിന്നു ഉസ്സ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ല്ലായി കുലത്തിന്നു കല്ലായി; ആമോക്ക് കുലത്തിന്നു ഏബെ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ഹിൽക്കീയാകുലത്തിന്നു ഹശബ്യാവു; യെദായാകുലത്തിന്നു നെഥനയ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ല്യാശീബ്, യോയാദാ, യോഹാനാൻ, യദ്ദൂവ എന്നിവരുടെ കാലത്തു ലേവ്യരെയും പാർസിരാജാവായ ദാർയ്യാവേശ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ത്തു പുരോഹിതന്മാരെയും പിതൃഭവനത്തലവന്മാരായി എഴുതി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ലേവ്യരായ പിതൃഭവനത്തലവന്മാർ ഇന്നവരെന്നു എല്യാശീബിന്റെ മകനായ യോഹാനാന്റെ കാലം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നവൃത്താന്തപുസ്തകത്തിൽ എഴുത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ലേവ്യരുടെ തലവന്മാർ: ഹശബ്യാവു, ശേരെബ്യാവു, കദ്മീയേലിന്റെ മകൻ യേശുവ എന്നിവരും അവരുടെ സഹകാരികള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രും ദൈവപുരുഷനായ ദാവീദിന്റെ കല്പനപ്രകാരം തരംതരമായി നിന്നു സ്തുതിയും സ്തോത്രവും ചെയ്ത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ത്ഥന്യാവും ബ്ക്കുബൂക്ക്യാവു, ഓബദ്യാവു, മെശുല്ലാം, തല്മോൻ, അക്കൂബ്, എന്നിവർ വാതിലുകൾക്കരിക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ണ്ഡാരഗൃഹങ്ങൾ കാക്കുന്ന വാതിൽകാവൽക്കാ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വർ യോസാദാക്കിന്റെ മകനായ യേശുവയുടെ മകനായ യോയാക്കീമിന്റെ കാലത്തും ദേശാധിപതിയായ നെഹെമ്യാവ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സ്ത്രിയായ എസ്രാപുരോഹിതന്റെയും കാലത്ത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െരൂശലേമിന്റെ മതിൽ പ്രതിഷ്ഠിച്ച സമയം അവർ സ്തോത്രങ്ങളോടും സംഗീതത്തോടും കൂടെ കൈത്താളങ്ങളും വീണ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ന്നരങ്ങളും കൊണ്ടു സന്തോഷപൂർവ്വം പ്രതിഷ്ഠ ആചരിപ്പാൻ ലേവ്യരെ അവരുടെ സർവ്വവാസസ്ഥലങ്ങള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ലേക്കു അന്വേഷിച്ചു 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ങ്ങനെ സംഗീതക്കാരുടെ വർഗ്ഗം യെരൂശലേമിന്റെ ചുറ്റുമുള്ള പ്രദേശത്തുനിന്നും നെതോഫാത്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ാമങ്ങള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ബേത്ത്-ഗിൽഗാലിൽനിന്നും ഗേബയുടെയും അസ്മാവെത്തിന്റെയും നാട്ടുപുറങ്ങളിൽനിന്നും വന്നുകൂട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ഗീതക്കാർ യെരൂശലേമിന്റെ ചുറ്റും തങ്ങൾക്കു ഗ്രാമങ്ങൾ പണി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പുരോഹിതന്മാരും ലേവ്യരും തങ്ങളെത്തന്നേ ശുദ്ധീകരിച്ചിട്ടു ജനത്തെയും വാതിലുകളെയും മതില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പിന്നെ ഞാൻ യെഹൂദാപ്രഭുക്കന്മാരെ മതിലിന്മേൽ കൊണ്ടു പോയി; സ്തോത്രഗാനം ചെയ്തുംകൊണ്ടു പ്രദക്ഷി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ു രണ്ടു വലിയ കൂട്ടങ്ങളെ നിയമിച്ചു; അവയിൽ ഒന്നു മതിലിന്മേൽ വലത്തുഭാഗത്തു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പ്പവാതിൽക്കലേക്ക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രുടെ പിന്നാലെ ഹോശയ്യാവും യെഹൂദാപ്രഭുക്കന്മാരിൽ പാതിപേരും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സർയ്യാവും എസ്രയും മെശുല്ലാമ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െഹൂദയും ബെന്യമീനും ശെമയ്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2026-10-20T04:37:28Z</dcterms:created>
  <dcterms:modified xsi:type="dcterms:W3CDTF">2026-10-20T04:37:28Z</dcterms:modified>
  <dc:title>നെഹെമ്യാവ്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