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ெயல்த்தியேலின் குமாரனாகிய செருபாபேலும் யோசதாக்கின் குமாரனாகிய யெசுவாவும் எழும்பி, எருசலேமிலுள்ள தேவனுடைய ஆலயத்தைக் கட்டத்தொடங்கினார்கள்; அவர்களுக்குத் திடன்சொல்ல தேவனுடைய தீர்க்கதரிசிகளும் இரு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செயல்த்தியேலின் குமாரனாகிய செருபாபேலும் யோசதாக்கின் குமாரனாகிய யெசுவாவும் எழும்பி, எருசலேமிலுள்ள தேவனுடைய ஆலயத்தைக் கட்டத்தொடங்கினார்கள்; அவர்களுக்குத் திடன்சொல்ல தேவனுடைய தீர்க்கதரிசிகளும் இரு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க்காலத்திலே நதிக்கு இப்புறத்தில் இருக்கிற நாடுகளுக்கு அதிபதியாகிய தத்னாய் என்பவனும், சேத்தார் பொஸ்னாயும், அவர்கள் வகையராவும் அவர்களிடத்துக்கு வந்து, இந்த ஆலயத்தைக் கட்டவும், இந்த மதிலை எடுப்பிக்கவும் உங்களுக்குக் கட்டளையிட்டவன் யார் என்று அவர்களைக் கே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தற்கு ஏற்ற உத்தரவையும், இந்த மாளிகையைக் கட்டுகிற மனிதரின் நாமங்களையும் அவர்களுக்குச் சொன்ன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னாலும் இந்தச் செய்தி தரியுவினிடத்திற்குப் போய் எட்டுகிறவரைக்கும் இவர்கள் யூதருடைய மூப்பரின் வேலையைத் தடுக்காதபடிக்கு, அவர்களுடைய தேவனின் கண் அவர்கள்மேல் வைக்கப்பட்டிருந்தது; அப்பொழுது இதைக்குறித்து அவர்கள் சொன்ன மறுமொழியைக் கடிதத்தில் எழுதியனுப்பி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திக்கு இப்புறத்திலிருக்கிற தத்னாய் என்னும் தேசாதிபதியும், சேத்தார் பொஸ்னாயும், நதிக்கு இப்புறத்திலிருக்கிற அப்பற்சாகியரான அவன் வகையராவும், ராஜாவாகிய தரியுவுக்கு எழுதியனுப்பின கடிதத்தின் நகலாவத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வாகிய தரியுவுக்குச் சகல சமாதானமும் உண்டாவத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ங்கள் யூதர் சீமையிலுள்ள மகா தேவனுடைய ஆலயத்துக்குப்போனோம்; அது பெருங்கற்களால் கட்டப்படுகிறது; மதில்களின்மேல் உத்திரங்கள் பாய்ச்சப்பட்டு, அந்த வேலை துரிசாய் நடந்து, அவர்களுக்குக் கைகூடிவருகிறதென்பது ராஜாவுக்குத் தெரியலாவத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ங்கள் அவர்கள் மூப்பர்களை நோக்கி: இந்த ஆலயத்தைக் கட்டவும், இந்த மதிலை எடுப்பிக்கவும் உங்களுக்குக் கட்டளையிட்டது யார் என்று கேட்ட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ாங்கள் அவர்கள் மூப்பர்களை நோக்கி: இந்த ஆலயத்தைக் கட்டவும், இந்த மதிலை எடுப்பிக்கவும் உங்களுக்குக் கட்டளையிட்டது யார் என்று கேட்ட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அவர்களுக்குள்ளே தலைவரான மனிதர் இன்னாரென்று எழுதி அறியப்படுத்தும்படி அவர்கள் நாமங்கள் என்னவென்றும் கே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ங்களுக்குப் பிரதியுத்தரமாக, நாங்கள் பரலோகத்துக்கும் பூலோகத்துக்கும் தேவனாயிருக்கிறவருக்கு அடியாராயிருந்து, இஸ்ரவேலின் பெரிய ராஜா ஒருவன் அநேக வருஷங்களுக்குமுன்னே கட்டித்தீர்த்த இந்த ஆலயத்தை நாங்கள் மறுபடியும் கட்டு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எங்களுக்குப் பிரதியுத்தரமாக, நாங்கள் பரலோகத்துக்கும் பூலோகத்துக்கும் தேவனாயிருக்கிறவருக்கு அடியாராயிருந்து, இஸ்ரவேலின் பெரிய ராஜா ஒருவன் அநேக வருஷங்களுக்குமுன்னே கட்டித்தீர்த்த இந்த ஆலயத்தை நாங்கள் மறுபடியும் கட்டு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ங்கள் பிதாக்கள் பரலோகத்தின் தேவனுக்குக் கோபமூட்டினபடியினால், அவர் இவர்களைப் பாபிலோன் ராஜாவாகிய நேபுகாத்நேச்சார் என்னும் கல்தேயன் கையில் ஒப்புக்கொடுத்தார்; அவன் இந்த ஆலயத்தை நிர்மூலமாக்கி, ஜனத்தைப் பாபிலோனுக்குக் கொண்டுபோ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னாலும் பாபிலோன் ராஜாவாகிய கோரேசின் முதலாம் வருஷத்திலே, கோரேஸ் ராஜாவானவர் தேவனுடைய இந்த ஆலயத்தைக் கட்டும்படி கட்டளையி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ேபுகாத்நேச்சார் எருசலேமிருந்த தேவாலயத்திலிருந்து எடுத்து, பாபிலோன் கோவிலில் கொண்டுபோய் வைத்திருந்த தேவனுடைய ஆலயத்தின் பொன் வெள்ளிப் பணிமுட்டுகளையும் ராஜாவாகிய கோரேஸ் பாபிலோன் கோவிலிலிருந்து எடுத்து, அவர் தேசாதிபதியாக நியமித்த செஸ்பாத்சாரென்னும் நாமமுள்ளவனிடத்தில் அவைகளை ஒப்புவ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நோக்கி: நீ இந்தப் பணிமுட்டுகளை எடுத்து, எருசலேமிலிருக்கிற தேவாலயத்துக்குக் கொண்டுபோ; தேவனுடைய ஆலயம் அதின் ஸ்தானத்திலே கட்டப்படவேண்டும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ச் செஸ்பாத்சார் வந்து, எருசலேமிலுள்ள தேவனுடைய ஆலயத்தின் அஸ்திபாரத்தைப்போட்டான்; அந்நாள்முதல் இதுவரைக்கும் அது கட்டப்பட்டுவருகிறது; அது இன்னும் முடியவில்லை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அந்தச் செஸ்பாத்சார் வந்து, எருசலேமிலுள்ள தேவனுடைய ஆலயத்தின் அஸ்திபாரத்தைப்போட்டான்; அந்நாள்முதல் இதுவரைக்கும் அது கட்டப்பட்டுவருகிறது; அது இன்னும் முடியவில்லை என்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ொழுதும் ராஜாவுக்குச் சித்தமாயிருந்தால், எருசலேமிலுள்ள தேவனுடைய ஆலயத்தைக் கட்ட ராஜாவாகிய கோரேஸ் கட்டளையிட்டதுண்டோ என்று பாபிலோனில் இருக்கிற ராஜாவின் கஜானாவிலே ஆராய்ந்துபார்க்கவும், இந்த விஷயத்தில் ராஜாவினுடைய சித்தம் இன்னதென்று எங்களுக்கு எழுதியனுப்பவும் உத்தரவாகவேண்டும் என்று எழுதியனுப்ப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ஆகாய் தீர்க்கதரிசியும், இத்தோவின் குமாரனாகிய சகரியா என்னும் தீர்க்கதரிசியும், யூதாவிலும் எருசலேமிலுமுள்ள யூதருக்கு இஸ்ரவேல் தேவனின் நாமத்திலே தீர்க்கதரிசனம் சொன்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ஆகாய் தீர்க்கதரிசியும், இத்தோவின் குமாரனாகிய சகரியா என்னும் தீர்க்கதரிசியும், யூதாவிலும் எருசலேமிலுமுள்ள யூதருக்கு இஸ்ரவேல் தேவனின் நாமத்திலே தீர்க்கதரிசனம் சொன்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শলটীয়েলের সন্তান সরুব্বাবিল ও য়োষাদকের পুত্র য়েশূয় আবার জেরুশালেমে মন্দির নির্মাণের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রু করলেন| ঈশ্বরের সমস্ত ভাব্বাদীরা তাঁদের সঙ্গে ছিলেন এবং তাঁরা এই কাজ সমর্থন কর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খন ফরাত্‌ নদীর পশ্চিমাঞ্চলের শাসক তত্তনয়, শথরবোষণয় ও তাঁদের অনুচরবর্গ, যাঁরা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ননির্মাণের কাজ শুরু করেছিলেন তাঁদের কাছে গিয়ে জানতে চাইলেন, “কার সম্মতিতে তোমরা আবার নতুন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্দির বানাতে শুরু করেছ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রুব্বাবিলের কাছেও যারা এই মন্দির পুননির্মাণের কাজে জড়িত ছিলেন তাঁদের নাম জানতে চা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ঈশ্বর বয়ং ইহুদী নেতাদের প্রতি লক্ষ্য রাখছিলেন| রাজা দারিয়াবসকে একটা খবর না পাঠান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তাদের কাজ বন্ধ করবার কোন প্রয়োজন ছিল না| রাজার কাছ থেকে উত্তর না আসা পর্য়ন্ত তারা কা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লিয়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ফরাত্‌ নদীর পশ্চিমাঞ্চলের শাসক তত্তনয়, শথর বোষণয় ও তাঁদের সঙ্গে প্রধান ব্যক্তি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াজা দারিয়াবসকে একটি চিঠি পাঠ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রাজা, আমরা যিহূদা অঞ্চলে গিয়েছিলাম এবং মহান ঈশ্বরের মন্দির নির্মাণস্থল পরিদর্শন করেছি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লাম য়ে, ইহুদীরা বড় বড় পাথর ও কাঠের গুঁড়ি দিয়ে মন্দিরটি বানিয়ে চলেছে| আমাদের বিশ্বাস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তিতে কাজ হলে মন্দির নির্মাণের কাজ দ্রুত সম্পন্ন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রা তাদের দলপতিদের কাছে, আপনাকে পাঠানোর জন্য ব্যক্তিদের নামের তালিকা চেয়েছিলাম এবং প্রশ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রা এটাও জানতে চেযেছিলাম য়ে কার অনুমতিতে তারা মন্দিরটি পুননির্মাণ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উত্তরে তারা বলল:“আমরা স্বর্গ ও মর্ত্যের ঈশ্বরের দাস| আমরা মন্দিরটি পুনর্নিমাণ করছি য়েটি বহু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 ইস্রায়েলের এক মহান রাজা বা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দের পূর্বপুরুষরা ঈশ্বরকে রুষ্ট করেছিল তাই ঈশ্বর নবূখদ্নিত্‌সরকে বাবিলের রাজা করে পাঠিয়ে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পূর্বপুরুষকে শাসন করবার জন্য| নবূখদ্নিত্‌সর এই মন্দিরটি ধ্বংস করে আমাদের পূর্বপুরুষদের বন্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াবিলে 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বাবিলে কোরসের প্রথম বছরের রাজত্বকালে তিনি এই মন্দির পুননির্মাণের জন্য আদেশ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তঃপর রাজা কোরস সমস্ত সোনার ও রূপোর জিনিষ, য়েগুলো জেরুশালেমের মন্দির থেকে নবূখদ্নিত্‌সর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ণ্ঠিত হয়েছিল এবং তাঁর মূর্ত্তির মন্দিরে রাখা হয়েছিল, সেগুলো শেশ্বসরের হাত দিয়ে ফেরত্‌ পাঠ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রাজা কোরস, শেশ্বসরকে রাজ্যপাল হিসেবে নিয়োগ করলেন এবং তাঁকে বললেন, “এই সব সোনা এবং রূপোর জিনি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ও এবং জেরুশালেমের মন্দিরে পুনরায় রেখে দাও এবং মন্দিরটি পূর্বে যেখানে ছিল ঠিক সেখানেই মন্দ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ননির্মাণ ক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শেশ্বসর তখন জেরুশালেমে এসে এই নতুন মন্দিরের ভিত্তিপ্রস্তর স্থাপন করেন; সেদিন থেকে আমরা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ের মন্দির পুননির্মাণের কাজ করে আসছি, কিন্তু আমাদের কাজ এখনও শেষ হয়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খন রাজা যদি ইচ্ছা করেন, দয়া করে পুরানো নথিপত্র দেখতে পারেন, এটা প্রমাণ করবার জন্য য়ে,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রস সত্যি সত্যিই জেরুশালেমে ঈশ্বরের মন্দির পুননির্মাণের নির্দেশ দিয়েছিলেন কি না| অতঃপর তিনি যদি 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ষয়ে তাঁর সিদ্ধান্তের কথা আমাদের একটি চিঠিতে জানান তাহলে আমরা বিশেষ বাধিত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হগয় ও ইদ্দোর পুত্র সখরিয় ভাব্বাদীদ্বয প্রভুর নামে ভবিষ্যত্‌বাণী করে জেরুশালেম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লোকদের উদ্দীপিত করতে লাগ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ষ্র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2026-10-21T08:51:27Z</dcterms:created>
  <dcterms:modified xsi:type="dcterms:W3CDTF">2026-10-21T08:51:27Z</dcterms:modified>
  <dc:title>ইষ্রা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