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ின்னல்களை வரவிட்டுச் சத்துருக்களைச் சிதறடியும், உமது அம்புகளை எய்து அவர்களைக் கலங்கடியும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யரத்திலிருந்து உமது கரத்தை நீட்டி, ஜலப்பிரவாகத்துக்கு என்னை விலக்கி இரட்சியும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யரத்திலிருந்து உமது கரத்தை நீட்டி, ஜலப்பிரவாகத்துக்கு என்னை விலக்கி இரட்சிய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ாயையைப் பேசும் வாயும், கள்ளத்தனமான வலதுகையும் உடைய அந்நிய புத்திரரின் கைக்கு என்னை விலக்கித் தப்புவிய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ாவே, நான் உமக்குப் புதுபாட்டைப் பாடுவேன்; தம்புரினாலும் பத்துநரம்பு வீணையினாலும் உம்மைக் கீர்த்தனம்பண்ணுவ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ர்த்தாவே, நான் உமக்குப் புதுபாட்டைப் பாடுவேன்; தம்புரினாலும் பத்துநரம்பு வீணையினாலும் உம்மைக் கீர்த்தனம்பண்ணுவ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ரே ராஜாக்களுக்கு ஜெயத்தைத் தந்து, உமதடியானாகிய தாவீதைப் பொல்லாத பட்டயத்திற்குத் தப்புவிக்கிறவ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ரே ராஜாக்களுக்கு ஜெயத்தைத் தந்து, உமதடியானாகிய தாவீதைப் பொல்லாத பட்டயத்திற்குத் தப்புவிக்கிறவ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ாயையைப் பேசும் வாயும், கள்ளத்தனமான வலதுகையும் உடைய அந்நிய புத்திரரின் கைக்கு என்னை விலக்கித் தப்புவிய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எங்கள் குமாரர் இளமையில் ஓங்கிவளருகிற விருட்சங்களைப்போலவும், எங்கள் குமாரத்திகள் சித்திரந்தீர்ந்த அரமனைக் கற்களைப்போலவும் இருப்ப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கைகளைப் போருக்கும் என் விரல்களை யுத்தத்திற்கும் படிப்பிக்கிற என் கன்மலையாகிய கர்த்தருக்கு ஸ்தோத்திர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எங்கள் களஞ்சியங்கள் சகலவித வஸ்துக்களையும் கொடுக்கத்தக்கதாய் நிரம்பியிருக்கும்; எங்கள் கிராமங்களில் எங்கள் ஆடுகள் ஆயிரம் பதினாயிரமாய்ப் பலுக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ங்கள் எருதுகள் பலத்தவைகளாயிருக்கும்; சத்துரு உட்புகுதலும் குடியோடிப்போகுதலும் இராது ; எங்கள் வீதிகளில் கூக்குரலும் உண்டாகா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ங்கள் எருதுகள் பலத்தவைகளாயிருக்கும்; சத்துரு உட்புகுதலும் குடியோடிப்போகுதலும் இராது ; எங்கள் வீதிகளில் கூக்குரலும் உண்டாகா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வ்விதமான சீரைப்பெற்றஜனம் பாக்கியமுள்ளது; கர்த்தரைத் தெய்வமாகக் கொண்டிருக்கிற ஜனம் பாக்கியமுள்ள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கைகளைப் போருக்கும் என் விரல்களை யுத்தத்திற்கும் படிப்பிக்கிற என் கன்மலையாகிய கர்த்தருக்கு ஸ்தோத்திரம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என் தயாபரரும், என் கோட்டையும், என் உயர்ந்த அடைக்கலமும், என்னை விடுவிக்கிறவரும், என் கேடகமும், நான் நம்பினவரும், என் ஜனங்களை எனக்குக் கீழ்ப்படுத்துகிறவருமாயிருக்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என் தயாபரரும், என் கோட்டையும், என் உயர்ந்த அடைக்கலமும், என்னை விடுவிக்கிறவரும், என் கேடகமும், நான் நம்பினவரும், என் ஜனங்களை எனக்குக் கீழ்ப்படுத்துகிறவருமாயிருக்கி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ாவே, மனுஷனை நீர் கவனிக்கிறதற்கும், மனுபுத்திரனை நீர் எண்ணுகிதற்கும், அவன் எம்மாத்திரம்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னுஷன் மாயைக்கு ஒப்பாயிருக்கிறான்; அவன் நாட்கள் கடந்துபோகிற நிழலுக்குச் சமான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கர்த்தாவே, நீர் உமது வானங்களைத் தாழ்த்தி இறங்கி, பர்வதங்கள் புகையும்படி அவைகளைத் தொடு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மின்னல்களை வரவிட்டுச் சத்துருக்களைச் சிதறடியும், உமது அம்புகளை எய்து அவர்களைக் கலங்கடிய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3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বং তাদের পালাতে বাধ্য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প্রভু, স্বর্গ থেকে নেমে আসুন এবং আমায় রক্ষা করুন! শত্রুর সাগরে আমাকে ডুবে য়েতে দেবেন না| এই স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দেশীদের হাত থেকে আমায় রক্ষা করু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এই শত্রুরা মিথ্যাবাদী| ওরা এমন কথা বলে যা সত্য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প্রভু য়ে সব বিস্ময়কর কাজ আপনি করেন, সে সম্পর্কে আমি একটা নতুন গান গাইবো| দশতারা বীণা বাজ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আপনার প্রশংসা করবো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রাজাদের তাঁদের য়ুদ্ধসমূহে জয়ী হতে প্রভু সাহায্য করেন| প্রভু তাঁর দাস দায়ূদকে শত্রুর তরবার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েকে রক্ষা করেছ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ই বিদেশীর হাত থেকে আমায় রক্ষা করুন| এইসব শত্রুরা মিথ্যাবাদী| ওরা এমন কথা বলে যা সত্য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আমাদের তরুণ ছেলেরা শক্ত গাছের মত| আমাদের কন্যারা প্রাসাদের অনুপম কারুকার্য়ের ম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প্রভু আমার শিলা, আমার নিরাপদ স্থান| প্রভুর প্রশংসা কর! প্রভু আমার হাতগুলোকে যুদ্ধ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আমাদের গোলাগুলি সব রকম ফসলে পূর্ণ| আমাদের চারণক্ষেত্রে হাজারে হাজারে মেষ র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আমাদের সৈন্যরা সুরক্ষিত| কোন শত্রু জোর করে এখানে প্রবেশ করতে চাইছে না| আমরাও য়ুদ্ধ করতে যাচ্ছ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 রাস্তাগুলোতে লোকজন চিত্কার করছে ন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এই রকম সময় লোকজন ভীষণ খুশী| প্রভু যদি বয়ং তাদের ঈশ্বর হন লোকজন ভীষণ খুশী হ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শিক্ষণ দেন| তিনি আমার আঙ্গুলগুলিকে সংগ্রামের জন্য প্রশিক্ষণ দ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প্রভু আমায় ভালোবাসেন এবং রক্ষা করেন| উঁচু পাহাড়ে প্রভু আমার নিরাপদ আশ্রয়স্থল, প্রভুই আমায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দ্ধার করেন| প্রভুই আমার ঢাল| আমি তাঁকে বিশ্বাস করি| আমার লোকদের তিনি আমার অধীনস্থ কর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্রভু, লোকরা কেন আপনার কাছে এত গুরুত্বপূর্ণ? কেন আপনি আমাদের সম্বন্ধে যত্ন ন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একজন লোকের জীবন বাতাসের ফুত্‌কারের মত| একজন মানুষের জীবন চলমান ছায়ার মত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ভু, আকাশ বিদীর্ণ করে নেমে আসুন| পর্বত স্পর্শ করুন ,পর্বত থেকে ধোঁযা বেরিয়ে আস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হে প্রভু, আপনি বিদ্য়ুতের চমক পাঠান এবং আমার শত্রুদের ছত্রভঙ্গ করুন| আপনার “তীরগুলি” নিক্ষেপ করু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14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1">
  <a:themeElements>
    <a:clrScheme name="Theme5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2026-07-31T16:41:57Z</dcterms:created>
  <dcterms:modified xsi:type="dcterms:W3CDTF">2026-07-31T16:41:57Z</dcterms:modified>
  <dc:title>சங்கீதம் : 144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