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யரத்திலிருந்து உமது கரத்தை நீட்டி, ஜலப்பிரவாகத்துக்கு என்னை விலக்கி இரட்சிய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யரத்திலிருந்து உமது கரத்தை நீட்டி, ஜலப்பிரவாகத்துக்கு என்னை விலக்கி இரட்சிய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ையைப் பேசும் வாயும், கள்ளத்தனமான வலதுகையும் உடைய அந்நிய புத்திரரின் கைக்கு என்னை விலக்கித் தப்புவி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நான் உமக்குப் புதுபாட்டைப் பாடுவேன்; தம்புரினாலும் பத்துநரம்பு வீணையினாலும் உம்மைக் கீர்த்தனம்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நான் உமக்குப் புதுபாட்டைப் பாடுவேன்; தம்புரினாலும் பத்துநரம்பு வீணையினாலும் உம்மைக் கீர்த்தனம்பண்ண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ே ராஜாக்களுக்கு ஜெயத்தைத் தந்து, உமதடியானாகிய தாவீதைப் பொல்லாத பட்டயத்திற்குத் தப்புவிக்கிறவ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யையைப் பேசும் வாயும், கள்ளத்தனமான வலதுகையும் உடைய அந்நிய புத்திரரின் கைக்கு என்னை விலக்கித் தப்புவிய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யையைப் பேசும் வாயும், கள்ளத்தனமான வலதுகையும் உடைய அந்நிய புத்திரரின் கைக்கு என்னை விலக்கித் தப்புவிய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எங்கள் குமாரர் இளமையில் ஓங்கிவளருகிற விருட்சங்களைப்போலவும், எங்கள் குமாரத்திகள் சித்திரந்தீர்ந்த அரமனைக் கற்களைப்போலவும் இருப்ப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எங்கள் குமாரர் இளமையில் ஓங்கிவளருகிற விருட்சங்களைப்போலவும், எங்கள் குமாரத்திகள் சித்திரந்தீர்ந்த அரமனைக் கற்களைப்போலவும் இருப்ப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கைகளைப் போருக்கும் என் விரல்களை யுத்தத்திற்கும் படிப்பிக்கிற என் கன்மலையாகிய கர்த்தருக்கு ஸ்தோத்திர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ங்கள் களஞ்சியங்கள் சகலவித வஸ்துக்களையும் கொடுக்கத்தக்கதாய் நிரம்பியிருக்கும்; எங்கள் கிராமங்களில் எங்கள் ஆடுகள் ஆயிரம் பதினாயிரமாய்ப் பலு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ங்கள் களஞ்சியங்கள் சகலவித வஸ்துக்களையும் கொடுக்கத்தக்கதாய் நிரம்பியிருக்கும்; எங்கள் கிராமங்களில் எங்கள் ஆடுகள் ஆயிரம் பதினாயிரமாய்ப் பலு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ங்கள் எருதுகள் பலத்தவைகளாயிருக்கும்; சத்துரு உட்புகுதலும் குடியோடிப்போகுதலும் இராது ; எங்கள் வீதிகளில் கூக்குரலும் உண்டாகா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ங்கள் எருதுகள் பலத்தவைகளாயிருக்கும்; சத்துரு உட்புகுதலும் குடியோடிப்போகுதலும் இராது ; எங்கள் வீதிகளில் கூக்குரலும் உண்டாகா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்விதமான சீரைப்பெற்றஜனம் பாக்கியமுள்ளது; கர்த்தரைத் தெய்வமாகக் கொண்டிருக்கிற ஜனம் பாக்கியமுள்ள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 தயாபரரும், என் கோட்டையும், என் உயர்ந்த அடைக்கலமும், என்னை விடுவிக்கிறவரும், என் கேடகமும், நான் நம்பினவரும், என் ஜனங்களை எனக்குக் கீழ்ப்படுத்துகிறவருமாயிருக்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 தயாபரரும், என் கோட்டையும், என் உயர்ந்த அடைக்கலமும், என்னை விடுவிக்கிறவரும், என் கேடகமும், நான் நம்பினவரும், என் ஜனங்களை எனக்குக் கீழ்ப்படுத்துகிறவருமாயிரு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மனுஷனை நீர் கவனிக்கிறதற்கும், மனுபுத்திரனை நீர் எண்ணுகிதற்கும், அவன் எம்மாத்திரம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மனுஷனை நீர் கவனிக்கிறதற்கும், மனுபுத்திரனை நீர் எண்ணுகிதற்கும், அவன் எம்மாத்திரம்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ுஷன் மாயைக்கு ஒப்பாயிருக்கிறான்; அவன் நாட்கள் கடந்துபோகிற நிழலுக்குச் சமான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நீர் உமது வானங்களைத் தாழ்த்தி இறங்கி, பர்வதங்கள் புகையும்படி அவைகளைத் தொ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ின்னல்களை வரவிட்டுச் சத்துருக்களைச் சிதறடியும், உமது அம்புகளை எய்து அவர்களைக் கலங்கடிய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end yours hand from above; rid me, and deliver me out of great waters, from the hand of stran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ose mouth speaks vanity, and their right hand is a right hand of falseh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will sing a new song unto you, O God: upon a psaltery and an instrument of ten strings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 praise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t is he that gives salvation unto kings: who delivers David his servant from the hurtful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Rid me, and deliver me from the hand of strange children, whose mouth speaks vanity,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 hand is a right hand of falseho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at our sons may be as plants grown up in their youth; that our daughters may be as corn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nes, polished after the embodiment of a pal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ed be the LORD my strength which teaches my hands to war, and my fingers to figh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at our garners may be full, affording all manner of store: that our sheep may bring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s and ten thousands in our stree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at our oxen may be strong to labour; that there be no breaking in, nor going out; that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no complaining in our stre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appy is that people, that is in such a case: yea, happy is that people, whose God i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My goodness, and my fortress; my high tower, and my deliverer; my shield, and he in whom I trus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 subdues my people und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ORD, what is man, that you take knowledge of him! or the son of man, that you make accou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an is like to vanity: his days are as a shadow that passes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ow your heavens, O LORD, and come down: touch the mountains, and they shall smo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Cast forth lightning, and scatter them: shoot out yours arrows, and destro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2026-06-03T16:18:15Z</dcterms:created>
  <dcterms:modified xsi:type="dcterms:W3CDTF">2026-06-03T16:18:15Z</dcterms:modified>
  <dc:title>சங்கீதம் : 144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