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ங்களுக்குப் பிரியமான உடன்வேலையாளும், உங்களுக்காகக் கிறிஸ்துவின் உண்மையான ஊழியக்காரனுமாயிருக்கிற எப்பாப்பிராவினிடத்தில் நீங்கள் கற்றறிந்திருக்கிறீர்கள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ங்களுக்குப் பிரியமான உடன்வேலையாளும், உங்களுக்காகக் கிறிஸ்துவின் உண்மையான ஊழியக்காரனுமாயிருக்கிற எப்பாப்பிராவினிடத்தில் நீங்கள் கற்றறிந்திருக்கிறீர்கள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க்குள்ளான உங்கள் அன்பையும் அவனே எங்களுக்குத் தெரியப்படுத்த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[குமாரனாகிய] அவருக்குள், அவருடைய இரத்தத்தினாலே, பாவமன்னிப்பாகிய மீட்பு நமக்கு உண்ட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தரிசனமான தேவனுடைய தற்சுரூபமும், சர்வ சிருஷ்டிக்கும் முந்தின பேறுமான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எல்லாவற்றிற்கும் முந்தினவர், எல்லாம் அவருக்குள் நிலைநிற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பரிபூரணமும் அவருக்குள்ளே வாசமாயிருக்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 ಚಿತ್ತಾನುಸಾರವಾಗಿ ಯೇಸು ಕ್ರಿಸ್ತನ ಅಪೊಸ್ತಲನಾದ ಪೌಲನೂ ನಮ್ಮ ಸಹೋದರನಾದ ತಿಮೊಥೆ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ೊಲೊಸ್ಸೆಯಲ್ಲಿ ಕ್ರಿಸ್ತನಲ್ಲಿರುವ ಪರಿಶುದ್ಧರಿಗೆ ಮತ್ತು ನಂಬಿಗಸ್ತರಾದ ಸಹೋದರರಿಗೆ--ನಮ್ಮ ತಂದೆಯಾದ ದೇವ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ಪ್ರಾರ್ಥನೆ ಮಾಡುವಾಗೆಲ್ಲಾ ನಿಮ್ಮ ನಿಮಿತ್ತ ವಾಗಿ ನಮ್ಮ ಕರ್ತನಾದ ಯೇಸು ಕ್ರಿಸ್ತನ ದೇವರಿಗೂ ತಂದೆಗೂ ಸ್ತೋ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್ರಿಸ್ತ ಯೇಸುವಿನಲ್ಲಿ ನೀವು ಇಟ್ಟ ನಂಬಿಕೆಯ ವಿಷಯವಾಗಿಯೂ ಪರಿಶುದ್ಧ ರೆಲ್ಲರ ಮೇಲಿರುವ ನಿಮ್ಮ ಪ್ರೀತಿಯ ವಿಷ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ಕೇಳಿದ್ದೇ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ರಲೋಕದಲ್ಲಿ ನಿಮಗೋಸ್ಕರ ಇಡಲ್ಪಟ್ಟಿರುವ ನಿರೀಕ್ಷೆಯನ್ನು ಕುರಿತು ಸುವಾರ್ತೆಯೆಂಬ ಸತ್ಯವಾಕ್ಯದಿಂದ ನೀವು ಮೊ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ಸತ್ಯದಲ್ಲಿ ದೇವರ ಕೃಪೆಯನ್ನು ಕೇಳಿ ತಿಳುಕೊಂಡ ದಿವಸದಿಂದ ನಿಮ್ಮ ಬಳಿಗೆ ಬಂದ ಆ ಸುವಾರ್ತೆಯು ಲೋಕದಲ್ಲ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ಲಕೊಟ್ಟಂತೆ ನಿಮ್ಮಲ್ಲಿಯೂ ಫಲ ಕೊ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ನ್ನು ನೀವು ನಮ್ಮ ಪ್ರಿಯ ಜೊತೆಯ ದಾಸನಾದ ಎಪಫ್ರನಿಂದ ಕಲಿತುಕೊಂಡಿರಿ; ಅವನು ನಿಮಗೋಸ್ಕರ ಕ್ರಿಸ್ತನ ನಂಬಿಗಸ್ತ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್ಮನಲ್ಲಿರುವ ನಿಮ್ಮ ಪ್ರೀತಿಯ ವಿಷಯದಲ್ಲಿ ನನಗೆ ತಿಳಿಸಿದವನೂ ಅವ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ಕಾರಣ ನಾವು ಸಹ ಅದನ್ನು ಕೇಳಿದ ದಿವಸ ದಿಂದ ನಿಮಗೋಸ್ಕರ ಪ್ರಾರ್ಥಿಸುವದನ್ನು ಬಿಡದೆ ನೀವು ಸಕಲಜ್ಞಾನವನ್ನೂ ಆತ್ಮೀ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ಹಿಕೆಯನ್ನೂ ಹೊಂದಿ ಆತನ ಚಿತ್ತದ ವಿಷಯವಾದ ತಿಳುವಳಿಕೆ ಯಿಂದ ತುಂಬ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ಿಗೆ ಯೋಗ್ಯರಾಗಿ ನಡೆದು ಎಲ್ಲಾ ವಿಧದಲ್ಲಿ ಆತನನ್ನು ಸಂತೋಷಪಡಿ ಸುವವರಾಗಿರಬೇಕೆಂತಲೂ ನೀವು ಸಕಲ ಸತ್ಕಾರ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ಂಬ ಫಲವನ್ನು ಕೊಡುತ್ತಾ ದೇವರ ಜ್ಞಾನದಲ್ಲಿ ಅಭಿವೃದ್ಧಿಯಾಗುತ್ತಿರ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 ಮಹಿಮಾ ಶಕ್ತಿಯ ಪ್ರಕಾರ ಪರಿಪೂರ್ಣ ಬಲಹೊಂದಿ ಬಲಿಷರಾಗಿ ಆನಂದ ಪೂರ್ವಕವಾದ ತಾಳ್ಮೆಯನ್ನು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ರ್ಘಶಾಂತಿಯನ್ನು ತೋರಿಸ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ೆಳಕಿ ನಲ್ಲಿರುವ ಪರಿಶುದ್ದರ ಬಾಧ್ಯತೆಯಲ್ಲಿ ಪಾಲುಗಾರ ರಾಗುವದಕ್ಕೆ ನಮ್ಮನ್ನು ಯೋಗ್ಯರನ್ನಾಗಿ ಮಾಡಿದ ತಂದ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ಜ್ಞತಾಸ್ತುತಿ ಮಾಡುವವರಾಗಿರಬೇಕೆಂತಲೂ ನಾನು ಆಶ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(ದೇವರು) ನಮ್ಮನ್ನು ಅಂಧಕಾರದ ಶಕ್ತಿಯಿಂದ ಬಿಡಿಸಿ ತನ್ನ ಪ್ರಿಯಕುಮಾರನ ರಾಜ್ಯ ದೊಳಗೆ ಸೇ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ಲ್ಲಿ (ಆ ಕುಮಾರನಲ್ಲಿ) ಆತನ ರಕ್ತದ ಮೂಲಕ ನಮಗೆ ವಿಮೋಚನೆಯು ಅಂದರೆ ಪಾಪಪರಿಹಾರವು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ಅದೃಶ್ಯನಾದ ದೇವರ ಪ್ರತಿರೂಪನೂ ಪ್ರತಿಯೊಂದು ಸೃಷ್ಟಿಗೆ ಜ್ಯೇಷ್ಠ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ಭೂಪರಲೋಕ ಗಳಲ್ಲಿರುವ ದೃಶ್ಯಾದೃಶ್ಯವಾದವುಗಳೆಲ್ಲವೂ ಸಿಂಹಾಸನ ಗಳಾಗಲಿ ಇಲ್ಲವೆ ಪ್ರಭುತ್ವಗಳಾಗಲಿ ಇಲ್ಲವೆ ದೊ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ಳಾಗಲಿ ಇಲ್ಲವೆ ಅಧಿಕಾರಗಳಾಗಲಿ ಆತನಲ್ಲಿ ಸೃಷ್ಟಿಸಲ್ಪಟ್ಟವು. ಸರ್ವವು ಆತನಿಂದಲೂ ಆತನಿ ಗೋಸ್ಕರ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ೃಷ್ಟ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ು ಎಲ್ಲದಕ್ಕೂ ಮೊದಲು ಇದ್ದಾತನು; ಆತನು ಸಮಸ್ತಕ್ಕೂ ಆಧಾರ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ಭೆಯೆಂಬ ದೇಹಕ್ಕೆ ಆತನು ಶಿರಸ್ಸಾಗಿದ್ದಾನೆ. ಆತನೇ ಆದಿಯಾಗಿದ್ದು ಎಲ್ಲಾದರಲ್ಲಿ ಪ್ರಮುಖನಾಗಿರುವಂತ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ೊಳಗಿಂದ ಬಂದ ಜ್ಯೇಷ್ಠ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ಲ್ಲಿ ಸರ್ವ ಸಂಪೂರ್ಣತೆಯು ವಾಸವಾಗಿರುವದು ತಂದೆಗೆ ಇಷ್ಟ 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 ಶಿಲುಬೆಯ ರಕ್ತದಿಂದ ತಾನು ಸಮಾಧಾನವನ್ನು ಉಂಟುಮಾಡಿ ಆತನಿಂದ ಭೂಪರ ಲೋಕಗಳಲ್ಲಿರುವ ಎಲ್ಲವುಗಳನ್ನು ಆತನ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ೆ ಸಂಧಾನಪಡ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ನೀವು ಹಿಂದಿನ ಕಾಲದಲ್ಲಿ ಅನ್ಯರೂ ದುಷ್ಕೃತ್ಯಗಳಿಂದ ದ್ವೇಷ ಮನಸ್ಸುಳ್ಳವರೂ ಆಗಿದ್ದಿರಿ. ಆದಾಗ್ಯೂ ಈಗ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ಸಂಧಾನಪಡಿಸಿ 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ಸ್ಥೂಲ ದೇಹದಲ್ಲಿ ಉಂಟಾದ ಮರಣದ ಮೂಲಕ ನಿಮ್ಮನ್ನು ಪರಿಶುದ್ಧರನ್ನಾಗಿಯೂ ನಿರ್ದೋಷಿಗಳನ್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ಪರಾಧಿಗಳನ್ನಾಗಿಯೂ ತನ್ನ ಸನ್ನಿಧಿಯಲ್ಲಿ ನಿಲ್ಲಿಸಬೇಕೆ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ೌಲನೆಂಬ ನಾನು ಈ ಸುವಾರ್ತೆಗೆ ಸೇವಕನಾದೆನು; ನೀವು ಕೇಳಿದಂಥ ಮತ್ತು ಆಕಾಶದ ಕೆಳಗಿರುವ ಸರ್ವಸೃಷ್ಟಿಗೆ ಸಾರಲ್ಪಟ್ಟ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ಾರ್ತೆಯಿಂದ ಉಂಟಾದ ನಿರೀಕ್ಷೆ ಯನ್ನು ಬಿಟ್ಟು ತೊಲಗಿಹೋಗದೆ ಅಸ್ತಿವಾರದ ಮೇಲೆ ನಿಂತು ಸ್ಥಿರವಾಗಿದ್ದು ನಂಬಿಕ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ಗೊಂಡಿರು 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ಈಗ ನಿಮಗೋಸ್ಕರ ಅನುಭವಿ ಸುತ್ತಿರುವ ಬಾಧೆಗಳಲ್ಲಿ ಸಂತೋಷಪಟ್ಟು ಕ್ರಿಸ್ತನ ಸಂಕಟ ಗಳೊಳಗೆ ಇನ್ನೂ ಉಳಿದ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ೆಂಬ ಆತನ ದೇಹಕ್ಕೋಸ್ಕರ ನನ್ನ ಶರೀರದಲ್ಲಿ ಅನುಭವಿಸಿ ತೀರಿಸ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ಕ್ಕೆ ನಿಮಗೋಸ್ಕರ ನನಗೆ ಕೊಡಲ್ಪಟ್ಟ ದೇವರ ಯುಗಕ್ಕನುಸಾರ ದೇವರ ವಾಕ್ಯವನ್ನು ಪೂರೈಸು ವದಕ್ಕೆ ನಾನು ಸೇವಕನಾ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 ವಾಕ್ಯವು ಹಿಂದಿನ ಯುಗಗಳಿಂದಲೂ ತಲಾತಲಾಂತರಗಳಿಂದಲೂ ಮರೆ ಯಾಗಿತ್ತು; ಅದು ಈಗಿನ ಕಾಲದಲ್ಲಿ ಆತನ ಪರಿಶುದ್ಧ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್ಪಟ್ಟ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ನ್ಯಜನಗಳಲ್ಲಿ ಈ ಮರ್ಮದ ಮಹಿಮಾತಿಶಯವು ಎಷ್ಟೆಂಬದನ್ನು ದೇವರು ತನ್ನ ಜನರಿಗೆ (ಪರಿಶುದ್ಧರಿಗೆ) ತಿಳ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ು ಮಾಡಿ ಕೊಂಡನು. ಈ ಮರ್ಮವು ಏನೆಂದರೆ ನಿಮ್ಮಲ್ಲಿರುವ ಕ್ರಿಸ್ತನು ಮಹಿಮೆಯ ನಿರೀಕ್ಷೆಯಾಗಿದ್ದಾನೆ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್ರಿಸ್ತ ಯೇಸುವಿನಲ್ಲಿ ಪ್ರತಿಯೊಬ್ಬನನ್ನು ಪರಿಪೂರ್ಣ ನನ್ನಾಗಿ ಮಾಡುವಂತೆ ಪ್ರತಿಯೊಬ್ಬನನ್ನು ಎಚ್ಚರಿಸುತ್ತಾ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ದಲ್ಲಿ ಪ್ರತಿಯೊಬ್ಬನಿಗೂ ಬೋಧಿಸುತ್ತಾ ನಾವು ಆತನನ್ನು ಸಾರುವ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ನ್ನಲ್ಲಿ ಬಲದಿಂದ ಕಾರ್ಯ ಮಾಡುವಾತನ ಕೆಲಸಕ್ಕನು ಸಾರವಾಗಿ ನಾನು ಸಹ ಅದಕ್ಕಾಗಿ ಪ್ರಯಾಸಪಡುತ್ತಾ ಹೋರ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2026-10-21T06:12:59Z</dcterms:created>
  <dcterms:modified xsi:type="dcterms:W3CDTF">2026-10-21T06:12:59Z</dcterms:modified>
  <dc:title>ಕೊಲೊಸ್ಸೆಯವರಿಗೆ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