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வர்களை விட்டுப் பிரிந்து, துறைபெயர்ந்தபின்பு, நேராயோடி, கோஸ்தீவையும், மறுநாளில் ரோதுதீவையும் சேர்ந்து, அவ்விடம் விட்டுப் பத்தாரா பட்டணத்துக்கு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ங்கள் அவர்களை விட்டுப் பிரிந்து, துறைபெயர்ந்தபின்பு, நேராயோடி, கோஸ்தீவையும், மறுநாளில் ரோதுதீவையும் சேர்ந்து, அவ்விடம் விட்டுப் பத்தாரா பட்டணத்துக்கு 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பெனிக்கே தேசத்திற்குப்போகிற ஒரு கப்பலைக் கண்டு, அதிலே ஏறிப்போன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ங்கே பெனிக்கே தேசத்திற்குப்போகிற ஒரு கப்பலைக் கண்டு, அதிலே ஏறிப்போ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ப்புருதீவைக் கண்டு, அதை இடதுபுறமாக விட்டு, சீரியாநாட்டிற்கு ஓடி, தீருபட்டணத்துறையில் இறங்கினோம்; அங்கே கப்பலின் சரக்குகளை இறக்கவேண்டியத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ீப்புருதீவைக் கண்டு, அதை இடதுபுறமாக விட்டு, சீரியாநாட்டிற்கு ஓடி, தீருபட்டணத்துறையில் இறங்கினோம்; அங்கே கப்பலின் சரக்குகளை இறக்கவேண்டியத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த்திலுள்ள சீஷரைக் கண்டுபிடித்து, அங்கே ஏழுநாள் தங்கினோம். அவர்கள் பவுலை நோக்கி: நீர் எருசலேமுக்குப் போகவேண்டாம் என்று ஆவியின் ஏவுதலினாலே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த்திலுள்ள சீஷரைக் கண்டுபிடித்து, அங்கே ஏழுநாள் தங்கினோம். அவர்கள் பவுலை நோக்கி: நீர் எருசலேமுக்குப் போகவேண்டாம் என்று ஆவியின் ஏவுதலினாலே சொன்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்விடத்திலுள்ள சீஷரைக் கண்டுபிடித்து, அங்கே ஏழுநாள் தங்கினோம். அவர்கள் பவுலை நோக்கி: நீர் எருசலேமுக்குப் போகவேண்டாம் என்று ஆவியின் ஏவுதலினாலே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நாட்கள் நிறைவேறினபின்பு, நாங்கள் புறப்பட்டுப்போகையில், அவர்களெல்லாரும் மனைவிகளோடும் பிள்ளைகளோடுங்கூடப் பட்டணத்துக்குப் புறம்பே எங்களை வழிவிட்டனுப்பும்படி வந்தார்கள். அப்பொழுது கடற்கரையிலே நாங்கள் முழங்காற்படியிட்டு ஜெபம்பண்ணின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நாட்கள் நிறைவேறினபின்பு, நாங்கள் புறப்பட்டுப்போகையில், அவர்களெல்லாரும் மனைவிகளோடும் பிள்ளைகளோடுங்கூடப் பட்டணத்துக்குப் புறம்பே எங்களை வழிவிட்டனுப்பும்படி வந்தார்கள். அப்பொழுது கடற்கரையிலே நாங்கள் முழங்காற்படியிட்டு ஜெபம்பண்ணின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நாட்கள் நிறைவேறினபின்பு, நாங்கள் புறப்பட்டுப்போகையில், அவர்களெல்லாரும் மனைவிகளோடும் பிள்ளைகளோடுங்கூடப் பட்டணத்துக்குப் புறம்பே எங்களை வழிவிட்டனுப்பும்படி வந்தார்கள். அப்பொழுது கடற்கரையிலே நாங்கள் முழங்காற்படியிட்டு ஜெபம்பண்ணின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ரிடத்திலொருவர் உத்தரவு பெற்றுக்கொண்டபின்பு, நாங்கள் கப்பல் ஏறினோம்; அவர்கள் தங்கள் வீடுகளுக்குத் திரும்ப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கப்பல்யாத்திரையை முடித்து, தீருபட்டணத்தை விட்டுப் பித்தொலோமாய் பட்டணத்துக்கு வந்து, சகோதரரை வினவி, அவர்களிடத்தில் ஒருநாள் தங்கின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ங்கள் கப்பல்யாத்திரையை முடித்து, தீருபட்டணத்தை விட்டுப் பித்தொலோமாய் பட்டணத்துக்கு வந்து, சகோதரரை வினவி, அவர்களிடத்தில் ஒருநாள் தங்கின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ிலே பவுலைச் சேர்ந்தவர்களாகிய நாங்கள் புறப்பட்டுச் செசரியாபட்டணத்துக்கு வந்து, ஏழுபேரில் ஒருவனாகிய பிலிப்பென்னும் சுவிசேஷகனுடைய வீட்டிலே பிரவேசித்து, அவனிடத்தில் தங்கின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ிலே பவுலைச் சேர்ந்தவர்களாகிய நாங்கள் புறப்பட்டுச் செசரியாபட்டணத்துக்கு வந்து, ஏழுபேரில் ஒருவனாகிய பிலிப்பென்னும் சுவிசேஷகனுடைய வீட்டிலே பிரவேசித்து, அவனிடத்தில் தங்கின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னஞ்சொல்லுகிற கன்னியாஸ்திரீகளாகிய நாலு குமாரத்திகள் அவனுக்கு இ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அநேகநாள் அங்கே தங்கியிருக்கையில், அகபு என்னும் பேர்கொண்ட ஒரு தீர்க்கதரிசி யூதேயாவிலிருந்து வ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ங்களிடத்தில் வந்து, பவுலினுடைய கச்சையை எடுத்துத் தன் கைகளையும் கால்களையும் கட்டிக்கொண்டு: இந்தக் கச்சையையுடையவனை எருசலேமிலுள்ள யூதர் இவ்விதமாய்க் கட்டிப் புறஜாதியார் கைகளில் ஒப்புக்கொடுப்பார்கள் என்று பரிசுத்த ஆவியானவர் சொல்லு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எங்களிடத்தில் வந்து, பவுலினுடைய கச்சையை எடுத்துத் தன் கைகளையும் கால்களையும் கட்டிக்கொண்டு: இந்தக் கச்சையையுடையவனை எருசலேமிலுள்ள யூதர் இவ்விதமாய்க் கட்டிப் புறஜாதியார் கைகளில் ஒப்புக்கொடுப்பார்கள் என்று பரிசுத்த ஆவியானவர் சொல்லுகிறார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ைகளை நாங்கள் கேட்டபொழுது, எருசலேமுக்குப் போகவேண்டாமென்று, நாங்களும் அவ்விடத்தாரும் அவனை வேண்டிக்கொண்ட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ப் பவுல்: நீங்கள் அழுது என் இருதயத்தை ஏன் உடைந்துபோகப்பண்ணுகிறீர்கள்? எருசலேமில் நான் கர்த்தராகிய இயேசுவின் நாமத்திற்காகக் கட்டப்படுவதற்குமாத்திரமல்ல, மரிப்பதற்கும் ஆயத்தமாயிருக்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ப் பவுல்: நீங்கள் அழுது என் இருதயத்தை ஏன் உடைந்துபோகப்பண்ணுகிறீர்கள்? எருசலேமில் நான் கர்த்தராகிய இயேசுவின் நாமத்திற்காகக் கட்டப்படுவதற்குமாத்திரமல்ல, மரிப்பதற்கும் ஆயத்தமாயிருக்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ப் பவுல்: நீங்கள் அழுது என் இருதயத்தை ஏன் உடைந்துபோகப்பண்ணுகிறீர்கள்? எருசலேமில் நான் கர்த்தராகிய இயேசுவின் நாமத்திற்காகக் கட்டப்படுவதற்குமாத்திரமல்ல, மரிப்பதற்கும் ஆயத்தமாயிருக்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சம்மதியாதபடியினாலே, கர்த்தருடைய சித்தம் ஆகக்கடவதென்று அமர்ந்திருந்த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சம்மதியாதபடியினாலே, கர்த்தருடைய சித்தம் ஆகக்கடவதென்று அமர்ந்திருந்த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ட்களுக்குப்பின்பு நாங்கள் பிரயாண சாமான்களை ஆயத்தம்பண்ணிக்கொண்டு எருசலேமுக்குப் போன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ரியாபட்டணத்திலுள்ள சீஷரில் சிலர் எங்களுடனேகூட வந்ததுமன்றி, சீப்புருதீவானாகிய மினாசோன் என்னும் ஒரு பழைய சீஷனிடத்திலே நாங்கள் தங்கும்படியாக அவனையும் தங்களோடே கூட்டிக்கொண்டு வந்த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ரியாபட்டணத்திலுள்ள சீஷரில் சிலர் எங்களுடனேகூட வந்ததுமன்றி, சீப்புருதீவானாகிய மினாசோன் என்னும் ஒரு பழைய சீஷனிடத்திலே நாங்கள் தங்கும்படியாக அவனையும் தங்களோடே கூட்டிக்கொண்டு வ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ெரியாபட்டணத்திலுள்ள சீஷரில் சிலர் எங்களுடனேகூட வந்ததுமன்றி, சீப்புருதீவானாகிய மினாசோன் என்னும் ஒரு பழைய சீஷனிடத்திலே நாங்கள் தங்கும்படியாக அவனையும் தங்களோடே கூட்டிக்கொண்டு 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ஜனங்கள் பலவிதமாய்ச் சத்தமிட்டார்கள்; சந்தடியினாலே நிச்சயத்தை அவன் அறியக்கூடாமல், அவனைக் கோட்டைக்குள்ளே கொண்டுபோகும்படி கட்டளைய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ஜனங்கள் பலவிதமாய்ச் சத்தமிட்டார்கள்; சந்தடியினாலே நிச்சயத்தை அவன் அறியக்கூடாமல், அவனைக் கோட்டைக்குள்ளே கொண்டுபோகும்படி கட்டளையி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படிகள்மேல் ஏறினபோது ஜனக்கூட்டம் திரண்டு பின்சென்ற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ன் படிகள்மேல் ஏறினபோது ஜனக்கூட்டம் திரண்டு பின்சென்ற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ை அகற்றும் என்று உக்கிரமாய்க் கூப்பிட்டபடியினாலே, போர்ச்சேவகர் அவனைத் தூக்கிக்கொண்டு போகவேண்டியதாய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பவுலைக் கோட்டைக்குள்ளே கொண்டுபோகிற சமயத்தில், அவன் சேனாபதியை நோக்கி: நான் உம்முடனே ஒரு வார்த்தை பேசலாமா என்றான். அதற்கு அவன்: உனக்குக் கிரேக்குபாஷை தெரியும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பவுலைக் கோட்டைக்குள்ளே கொண்டுபோகிற சமயத்தில், அவன் சேனாபதியை நோக்கி: நான் உம்முடனே ஒரு வார்த்தை பேசலாமா என்றான். அதற்கு அவன்: உனக்குக் கிரேக்குபாஷை தெரியுமா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இந்த நாட்களுக்குமுன்னே கலகமுண்டாக்கி, நாலாயிரங் கொலைபாதகரை வனாந்தரத்திற்குக் கொண்டுபோன எகிப்தியன் அல்லவா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 இந்த நாட்களுக்குமுன்னே கலகமுண்டாக்கி, நாலாயிரங் கொலைபாதகரை வனாந்தரத்திற்குக் கொண்டுபோன எகிப்தியன் அல்லவா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ப் பவுல்: நான் சிலிசியா நாட்டிலுள்ள கீர்த்திபெற்ற தர்சுபட்டணத்து யூதன்; ஜனங்களுடனே பேசும்படி எனக்கு உத்தரவாகவேண்டுமென்று உம்மை வேண்டிக்கொள்ளுகிற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ப் பவுல்: நான் சிலிசியா நாட்டிலுள்ள கீர்த்திபெற்ற தர்சுபட்டணத்து யூதன்; ஜனங்களுடனே பேசும்படி எனக்கு உத்தரவாகவேண்டுமென்று உம்மை வேண்டிக்கொள்ளுகிறே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ங்கள் எருசலேமுக்கு வந்தபோது, சகோதரர் எங்களைச் சந்தோஷமாய் ஏற்றுக்கொண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த்தரவானபோது, பவுல் படிகளின்மேல் நின்று ஜனங்களைப் பார்த்துக் கையமர்த்தினான்; மிகுந்த அமைதலுண்டாயிற்று; அப்பொழுது அவன் எபிரெயுபாஷையிலே பேசத்தொடங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உத்தரவானபோது, பவுல் படிகளின்மேல் நின்று ஜனங்களைப் பார்த்துக் கையமர்த்தினான்; மிகுந்த அமைதலுண்டாயிற்று; அப்பொழுது அவன் எபிரெயுபாஷையிலே பேசத்தொடங்க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றுநாளிலே பவுல் எங்களைக் கூட்டிக்கொண்டு, யாக்கோபினிடத்திற்குப் போனான்; மூப்பரெல்லாரும் அங்கே கூடிவ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அவன் வினவி, தன் ஊழியத்தினாலே தேவன் புறஜாதிகளிடத்தில் செய்தவைகளை ஒவ்வொன்றாய் விவரித்துச்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ை அவன் வினவி, தன் ஊழியத்தினாலே தேவன் புறஜாதிகளிடத்தில் செய்தவைகளை ஒவ்வொன்றாய் விவரித்துச்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ை அவர்கள் கேட்டுக் கர்த்தரை மகிமைப்படுத்தினார்கள். பின்பு அவர்கள் அவனை நோக்கி: சகோதரனே, யூதர்களுக்குள் அநேகமாயிரம்பேர் விசுவாசிகளாயிருக்கிறதைப் பார்க்கிறீரே, அவர்களெல்லாரும் நியாயப்பிரமாணத்துக்காக வைராக்கியமுள்ளவர்களாயிருக்கி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ை அவர்கள் கேட்டுக் கர்த்தரை மகிமைப்படுத்தினார்கள். பின்பு அவர்கள் அவனை நோக்கி: சகோதரனே, யூதர்களுக்குள் அநேகமாயிரம்பேர் விசுவாசிகளாயிருக்கிறதைப் பார்க்கிறீரே, அவர்களெல்லாரும் நியாயப்பிரமாணத்துக்காக வைராக்கியமுள்ளவர்களாயிருக்கிற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ை அவர்கள் கேட்டுக் கர்த்தரை மகிமைப்படுத்தினார்கள். பின்பு அவர்கள் அவனை நோக்கி: சகோதரனே, யூதர்களுக்குள் அநேகமாயிரம்பேர் விசுவாசிகளாயிருக்கிறதைப் பார்க்கிறீரே, அவர்களெல்லாரும் நியாயப்பிரமாணத்துக்காக வைராக்கியமுள்ளவர்களாயிருக்கி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ுறஜாதிகளிடத்திலிருக்கிற யூதரெல்லாரும் தங்கள் பிள்ளைகளுக்கு விருத்தசேதனம் பண்ணவும், முறைமைகளின்படி நடக்கவும் வேண்டுவதில்லையென்று நீர் சொல்லி, இவ்விதமாய் அவர்கள் மோசேயை விட்டுப் பிரிந்துபோகும்படி போதிக்கிறீரென்று இவர்கள் உம்மைக்குறித்துக் கேள்விப்பட்டிருக்கி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ுறஜாதிகளிடத்திலிருக்கிற யூதரெல்லாரும் தங்கள் பிள்ளைகளுக்கு விருத்தசேதனம் பண்ணவும், முறைமைகளின்படி நடக்கவும் வேண்டுவதில்லையென்று நீர் சொல்லி, இவ்விதமாய் அவர்கள் மோசேயை விட்டுப் பிரிந்துபோகும்படி போதிக்கிறீரென்று இவர்கள் உம்மைக்குறித்துக் கேள்விப்பட்டிருக்கி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ுறஜாதிகளிடத்திலிருக்கிற யூதரெல்லாரும் தங்கள் பிள்ளைகளுக்கு விருத்தசேதனம் பண்ணவும், முறைமைகளின்படி நடக்கவும் வேண்டுவதில்லையென்று நீர் சொல்லி, இவ்விதமாய் அவர்கள் மோசேயை விட்டுப் பிரிந்துபோகும்படி போதிக்கிறீரென்று இவர்கள் உம்மைக்குறித்துக் கேள்விப்பட்டிருக்கி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ப்பொழுது செய்யவேண்டியது என்ன? நீர் வந்திருக்கிறீரென்று இவர்கள் கேள்விப்பட்டு, நிச்சயமாகக் கூட்டங்கூட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ையால் நாங்கள் உமக்குச் சொல்லுகிறபடி நீர் செய்யவேண்டும்; அதென்னவென்றால். பிரார்த்தனை பண்ணிக்கொண்டவர்களாகிய நாலுபேர் எங்களிடத்தில் இருக்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நீர் சேர்த்துக்கொண்டு, அவர்களுடனேகூடச் சுத்திகரிப்பு செய்துகொண்டு, அவர்கள் தலைச்சவரம்பண்ணிக்கொள்வதற்குச் செல்லுமானதைச் செலவுசெய்யும்; அப்படிச் செய்தால் உம்மைக்குறித்துக் கேள்விப்பட்ட காரியங்கள் அபத்தமென்றும், நீரும் நியாயப்பிரமாணத்தைக் கைக்கொண்டு நடக்கிறவரென்றும் எல்லாரும் அறிந்துகொள்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நீர் சேர்த்துக்கொண்டு, அவர்களுடனேகூடச் சுத்திகரிப்பு செய்துகொண்டு, அவர்கள் தலைச்சவரம்பண்ணிக்கொள்வதற்குச் செல்லுமானதைச் செலவுசெய்யும்; அப்படிச் செய்தால் உம்மைக்குறித்துக் கேள்விப்பட்ட காரியங்கள் அபத்தமென்றும், நீரும் நியாயப்பிரமாணத்தைக் கைக்கொண்டு நடக்கிறவரென்றும் எல்லாரும் அறிந்துகொள்வ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ை நீர் சேர்த்துக்கொண்டு, அவர்களுடனேகூடச் சுத்திகரிப்பு செய்துகொண்டு, அவர்கள் தலைச்சவரம்பண்ணிக்கொள்வதற்குச் செல்லுமானதைச் செலவுசெய்யும்; அப்படிச் செய்தால் உம்மைக்குறித்துக் கேள்விப்பட்ட காரியங்கள் அபத்தமென்றும், நீரும் நியாயப்பிரமாணத்தைக் கைக்கொண்டு நடக்கிறவரென்றும் எல்லாரும் அறிந்துகொள்வ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ிகளான புறஜாதியார் இப்படிப்பட்டவைகளைக் கைக்கொள்ளாமல், விக்கிரகங்களுக்குப் படைத்ததிற்கும், இரத்தத்திற்கும், நெருக்குண்டு செத்ததிற்கும், வேசித்தனத்திற்கும், விலகியிருக்கவேண்டுமென்று நாங்கள் தீர்மானம்பண்ணி, அவர்களுக்கு எழுதியனுப்பினோமே என்ற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ிசுவாசிகளான புறஜாதியார் இப்படிப்பட்டவைகளைக் கைக்கொள்ளாமல், விக்கிரகங்களுக்குப் படைத்ததிற்கும், இரத்தத்திற்கும், நெருக்குண்டு செத்ததிற்கும், வேசித்தனத்திற்கும், விலகியிருக்கவேண்டுமென்று நாங்கள் தீர்மானம்பண்ணி, அவர்களுக்கு எழுதியனுப்பினோமே என்ற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பவுல் அந்த மனுஷரைச் சேர்த்துக்கொண்டு, மறுநாளிலே அவர்களுடனேகூடத் தானும் சுத்திகரிப்பு செய்துகொண்டு, தேவாலயத்தில் பிரவேசித்து, அவர்களில் ஒவ்வொருவனுக்காக வேண்டிய பலிசெலுத்தித் தீருமளவும் சுத்திகரிப்பு நாட்களை நிறைவேற்றுவேனென்று அறிவித்த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பவுல் அந்த மனுஷரைச் சேர்த்துக்கொண்டு, மறுநாளிலே அவர்களுடனேகூடத் தானும் சுத்திகரிப்பு செய்துகொண்டு, தேவாலயத்தில் பிரவேசித்து, அவர்களில் ஒவ்வொருவனுக்காக வேண்டிய பலிசெலுத்தித் தீருமளவும் சுத்திகரிப்பு நாட்களை நிறைவேற்றுவேனென்று அறிவி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ஏழுநாட்களும் நிறைவேறி வருகையில், ஆசியாநாட்டிலிருந்து வந்த யூதர்கள் அவனை தேவாலயத்திலே கண்டு, ஜனங்களெல்லாரையும் எடுத்துவிட்டு, அவன்மேல் கைபோட்டு: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ஏழுநாட்களும் நிறைவேறி வருகையில், ஆசியாநாட்டிலிருந்து வந்த யூதர்கள் அவனை தேவாலயத்திலே கண்டு, ஜனங்களெல்லாரையும் எடுத்துவிட்டு, அவன்மேல் கைபோட்டு: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ரே, உதவிசெய்யுங்கள். நம்முடைய ஜனத்திற்கும் வேதப்பிரமாணத்திற்கும் இந்த ஸ்தலத்திற்கும் விரோதமாக எங்கும் எல்லாருக்கும் போதித்துவருகிறவன் இவன்தான்; இந்த தேவாலயத்திற்குள்ளே கிரேக்கரையும் கூட்டிக்கொண்டுவந்து, இந்தப் பரிசுத்த ஸ்தலத்தைத் தீட்டுப்படுத்தினான் என்று சத்தமிட்ட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ரே, உதவிசெய்யுங்கள். நம்முடைய ஜனத்திற்கும் வேதப்பிரமாணத்திற்கும் இந்த ஸ்தலத்திற்கும் விரோதமாக எங்கும் எல்லாருக்கும் போதித்துவருகிறவன் இவன்தான்; இந்த தேவாலயத்திற்குள்ளே கிரேக்கரையும் கூட்டிக்கொண்டுவந்து, இந்தப் பரிசுத்த ஸ்தலத்தைத் தீட்டுப்படுத்தினான் என்று சத்தமிட்ட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ரே, உதவிசெய்யுங்கள். நம்முடைய ஜனத்திற்கும் வேதப்பிரமாணத்திற்கும் இந்த ஸ்தலத்திற்கும் விரோதமாக எங்கும் எல்லாருக்கும் போதித்துவருகிறவன் இவன்தான்; இந்த தேவாலயத்திற்குள்ளே கிரேக்கரையும் கூட்டிக்கொண்டுவந்து, இந்தப் பரிசுத்த ஸ்தலத்தைத் தீட்டுப்படுத்தினான் என்று சத்தமிட்ட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ஸ்ரவேலரே, உதவிசெய்யுங்கள். நம்முடைய ஜனத்திற்கும் வேதப்பிரமாணத்திற்கும் இந்த ஸ்தலத்திற்கும் விரோதமாக எங்கும் எல்லாருக்கும் போதித்துவருகிறவன் இவன்தான்; இந்த தேவாலயத்திற்குள்ளே கிரேக்கரையும் கூட்டிக்கொண்டுவந்து, இந்தப் பரிசுத்த ஸ்தலத்தைத் தீட்டுப்படுத்தினான் என்று சத்தமி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பேசியனாகிய துரோப்பீமு என்பவன் முன்னே நகரத்தில் பவுலுடனேகூட இருக்கிறதைக் கண்டிருந்தபடியால், பவுல் அவனை தேவாலயத்தில் கூட்டிக்கொண்டு வந்திருப்பானென்று நினைத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பேசியனாகிய துரோப்பீமு என்பவன் முன்னே நகரத்தில் பவுலுடனேகூட இருக்கிறதைக் கண்டிருந்தபடியால், பவுல் அவனை தேவாலயத்தில் கூட்டிக்கொண்டு வந்திருப்பானென்று நினைத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நகரமுழுவதும் கலக்கமுற்றது; ஜனங்கள் கூட்டமாய் ஓடிவந்து, பவுலைப் பிடித்து, அவனை தேவாலயத்திற்குப் புறம்பே இழுத்துக்கொண்டுபோனார்கள்; உடனே கதவுகள் பூட்டப்பட்ட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நகரமுழுவதும் கலக்கமுற்றது; ஜனங்கள் கூட்டமாய் ஓடிவந்து, பவுலைப் பிடித்து, அவனை தேவாலயத்திற்குப் புறம்பே இழுத்துக்கொண்டுபோனார்கள்; உடனே கதவுகள் பூட்டப்பட்ட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வனைக் கொலைசெய்ய எத்தனித்திருக்கையில், எருசலேம் முழுவதும் கலக்கமாயிருக்கிறதென்று போர்ச்சேவகரின் சேனாபதிக்குச் செய்திவ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அவனைக் கொலைசெய்ய எத்தனித்திருக்கையில், எருசலேம் முழுவதும் கலக்கமாயிருக்கிறதென்று போர்ச்சேவகரின் சேனாபதிக்குச் செய்திவந்தது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டனே அவன் போர்ச்சேவகரையும் அவர்களுடைய அதிபதிகளையும் கூட்டிக்கொண்டு, அவர்களிடத்திற்கு ஓடினான்; சேனாபதியையும் போர்ச்சேவகரையும் அவர்கள் கண்டபோது பவுலை அடிக்கிறதை விட்டு நிறுத்தின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டனே அவன் போர்ச்சேவகரையும் அவர்களுடைய அதிபதிகளையும் கூட்டிக்கொண்டு, அவர்களிடத்திற்கு ஓடினான்; சேனாபதியையும் போர்ச்சேவகரையும் அவர்கள் கண்டபோது பவுலை அடிக்கிறதை விட்டு நிறுத்தின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ேனாபதி கிட்டவந்து அவனைப் பிடித்து, இரண்டு சங்கிலிகளினாலே கட்டும்படி சொல்லி: இவன் யாரென்றும் என்ன செய்தான் என்றும் விசாரி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ேனாபதி கிட்டவந்து அவனைப் பிடித்து, இரண்டு சங்கிலிகளினாலே கட்டும்படி சொல்லி: இவன் யாரென்றும் என்ன செய்தான் என்றும்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ফিষের মণ্ডলীর প্রাচীনদের কাছ থেকে বিদায় নিয়ে আমরা সমুদ্র পথে সোজা কো দ্বীপে এলাম৷ পরদিন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দঃ দ্বীপে গেলাম৷ রোদঃ থেকে পাতারায় চলে গে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াতারায় এমন একটি জাহাজ পেলাম যা পার হয়ে ফৈনীকিয়া অঞ্চলে যাবে৷ আমরা সেই জাহাজে চড়ে যাত্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রে আমরা যাবার পথে কুপ্র দ্বীপের কাছে এলাম৷ আমাদের উত্তরদিকে দ্বীপটিকে দেখতে পাচ্ছিলাম; কি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আমরা জাহাজ ভেড়ালাম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র সুরিয়ার দিকে এগিয়ে গেলাম, সোর শহরে জাহাজ থামানো হল, কারণ সেখানে জাহাজ থেকে কিছু মাল নামান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৷ আমরা সেখানে কিছু খ্রীষ্টানুসারীর দেখা পেয়ে তাঁদের সঙ্গে সাতদিন কাটালাম৷ পবিত্র আত্মার মাধ্য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পৌলকে জেরুশালেম য়েতে নিষেধ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সেখানে থাকার সময় শেষ হলে আমরা রওনা দিলাম এবং যাত্রাপথে এগিয়ে চললাম৷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ানুসারীরা সকলে নিজেদের পরিবার ও ছেলে-মেয়েদের সাথে করে নিয়ে এসে আমাদের বিদায় জানাতে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এলেন৷ সেখানে সমুদ্রতীরে আমরা হাঁটু গেড়ে বসে প্রার্থনা করে পরস্পরের কাছ থেকে বিদায় নি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রপর আমরা জাহাজে উঠলাম আর তাঁরা বাড়ি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সোর থেকে যাত্রা করে আমরা তলিমায়িতে পৌঁছালাম৷ আর সেখানকার খ্রীষ্ট বিশ্বাসী ভাইদের শুভ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িয়ে তাদের সঙ্গে একদিন থাক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রের দিন আমরা তলিমায়ি থেকে রওনা হয়ে কৈসরিয়ায় এলাম৷ সেখানে সুসমাচার প্রচারক ফিলিপের বাড়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লাম৷ ইনি সেই সাতজন মনোনীত লোকদের মধ্যে একজন৷ আমরা সেখানে তাঁর সঙ্গে থাক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ফিলিপের চারটি কুমারী কন্যা ছিলেন, এরা ভাববাণী বলতে পার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খানে বেশ কিছুদিন থাকার পর যিহূদিয়া থেকে আগাব নামে একজন ভাববাদী এসে আমাদের সঙ্গে দেখ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িনি আমাদের কাছে এসে পৌলের কোমর বন্ধনীটি নিয়ে নিজের হাত পা বেঁধে বললেন, ‘পবিত্র আত্মা এ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ছেন, ‘এই কোমর বন্ধনীটি যার তাকে জেরুশালেমের ইহুদীরা এইভাবে বেঁধে অইহুদীদের হাতে তুলে দে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েই কথা শুনে আমরা ও যীশুর অন্য অনুগামীরা পৌলকে অনুরোধ করলাম য়েন তিনি জেরুশালেমে না য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ৌল এর জবাবে বললেন, ‘তোমরা এ কি করছ? তোমরা এভাবে কান্নাকাটি করে আমার হৃদয় কি ভেঙে দিচ্ছ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্রীষ্টের নামের জন্য আমি জেরুশালেমে কেবল শৃঙ্খলাবদ্ধ হবার জন্য যাব তাই নয়, আমি এমন কি মরত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স্তুত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ঁকে যখন আমরা জেরুশালেমে যাওয়া থেকে বিরত করতে পারলাম না, তখন আর অনুরোধ না করে চুপ করে গেলাম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াম, ‘প্রভুর ইচ্ছাই পূর্ণ হোক্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রপর আমরা প্রস্তুত হয়ে জেরুশালেমে রওনা হ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ৈসরিয়া থেকে কয়েকজন অনুগামী (খ্রীষ্টানুসারী) আমাদের সঙ্গে চললেন৷ তারা ম্লাসোন নামে একজন লোক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ড়িতে আমাদের তুললেন৷ ইনি ছিলেন কুপ্রের লোক, গোড়ায় যাঁরা খ্রীষ্টানুসারী হয়েছিলেন, ইনি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যতম৷ তাঁর বাড়ীতে আমাদের নিয়ে যাওয়া হল, য়েন আমরা সেখানে থাকতে পা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খন সেই ভীড়ের মধ্যে কেউ কেউ একরকম কথা বলল, আবার কেউ কেউ অন্য রকম কথা বলল৷ এই চেঁচামেচিত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ই ঠিক করতে না পেরে পৌলকে দুর্গের মধ্যে দিয়ে যাবার হুকুম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মস্ত লোকেরা তাদের অনুসরণ করছিল৷ পৌল যখন সিঁড়ির কাছে এসেছেন, তখন জনতা এতই হিংস্র হয়ে উঠল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নারা পৌলকে কাঁধে করে বয়ে নিয়ে য়ে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ারণ জনতা চিত্‌কার করে বলছিল, ‘ওকে শেষ করে ফেল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রা পৌলকে দুর্গের ভেতর দিয়ে নিয়ে য়েতে চাইলে পৌল সেনাপতিকে বললেন, ‘আমি আপনাকে কি কিছু বল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ি?’সেনাপতি বললেন, ‘তুমি দেখছি গ্রীক বলতে পার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তাহলে তুমি সেই মিশরীয় নও য়ে কিছু সময় পূর্বে বিদ্রোহী হয়েছিল ও চার হাজার সন্ত্রাসবাদীক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রুপ্রান্তরে পালিয়েছিল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খন পৌল বললেন, ‘না, আমি একজন ইহুদী, কিলিকিয়ার তার্ষ নামে এক প্রসিদ্ধ শহরের বাসিন্দা৷ আমি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রোধ করছি, এই লোকদের কাছে আমায় কিছু বলত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জেরুশালেমের বিশ্বাসীরা আমাদের দেখে বড়ই খুশী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েনাপতি অনুমতি দিলে পৌল সিঁড়ির ওপর দাঁড়িয়ে লোকদের শান্ত হবার জন্য হাত নেড়ে ইঙ্গিত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যখন চুপ করল তখন তিনি ইব্রীয় ভাষায় বলতে শুরু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দিন পৌল আমাদের নিয়ে যাকোবের সঙ্গে সাক্ষাত্ করতে গেলেন৷ মণ্ডলীর প্রাচীনেরা সেখানে 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সেখানে পরস্পর শুভেচ্ছা বিনিময়ের পর পৌল তাঁর কাজের মাধ্যমে অইহুদীদের মধ্যে ঈশ্বর য়েসব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, তা বিস্তারিতভাবে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ই কথা শুনে তাঁরা ঈশ্বরের প্রশংসা করতে লাগলেন৷ তাঁরা পৌলকে বললেন, ‘ভাই, আপনি তো জানেন, হ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জার ইহুদী আজ খ্রীষ্টবিশ্বাসী হয়েছে৷ কিন্তু তারা তাদের মোশির বিধি-ব্যবস্থা পালন করতে বড়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‌সাহ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া আপনার বিষয়ে এই কথা শুনেছে য়ে অইহুদীদের মধ্যে বাসকারী প্রবাসী ইহুদীদের আপনি নাকি মোশ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অনুসারে চলতে বারণ করেন৷ আপনি তাদের ছেলেদের সুন্নত করা বা ইহুদী রীতিনীতি মেনে চলা না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ষেধ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মরা কি করব? তারা নিশ্চয় শুনবে য়ে আপনি এখানে আ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ই আমরা যা বলি আপনি তাই করুন৷ আমাদের মধ্যে চারজন লোকের একটা মানত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পনি তাদের সঙ্গে নিয়ে শুচিকরণের অনুষ্ঠানে য়োগ দিন, এজন্য তাদের যা খরচ পড়ে আপনি তা দিয়ে দি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ারা য়েন তাদের মাথা নেড়া করে৷ তাহলে সকলে জানবে য়ে আপনার বিষয়ে য়ে সব কথা ওরা শুনেছে স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 নয়, বরং আপনি নিজে মোশির বিধি-ব্যবস্থা যথারীতি পালন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অইহুদীদের মধ্য থেকে যাঁরা খ্রীষ্টবিশ্বাসী হয়েছে, তাদের উদ্দেশ্যে আমরা লিখেছি য়ে:‘তারা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মার প্রসাদ, রক্ত, গলাটিপে মারা প্রাণীর মাংস না খায় ও য়ৌন পাপ থেকে দুরে থাকে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পৌল সেই কয়েকজনকে নিয়ে তাদের সঙ্গে নিজেকে শুচি করলেন৷ তারপর মন্দিরে গিয়ে শুচিকরণ অনুষ্ঠ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ত দিনে সম্পূর্ণ হবে ও তাদের প্রত্যেকের জন্য কবে নৈবেদ্য উত্‌সর্গ করা হবে তাও জানা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াতদিন প্রায় শেষ হয়ে এসেছে, এমন সময় এশিয়া দেশের কয়েকজন ইহুদী মন্দিরের মধ্যে পৌলকে দেখ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়ে তাঁর বিরুদ্ধে নানা কথা বলে লোকদের উত্তেজিত করে তুলল, আর পৌলকে ধরে চিত্‌কার করে বলতে লাগ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‘হে ইস্রায়েলীয়রা, এদিকে এগিয়ে এসে সাহায্য কর! এ সেই লোক, এই লোকই আমাদের জাতির বিরুদ্ধে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ড়াচ্ছে, আমাদের বিধি-ব্যবস্থার বিপরীত শিক্ষা দিচ্ছে আর এই মন্দিরের বিরুদ্ধেও কথা বলছে৷ এই হল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 য়ে সর্বত্র এই শিক্ষা দিয়ে বেড়াচ্ছে৷ দেখ মন্দিরের চত্বরে সে গ্রীকদের ঢুকিয়ে এই মন্দির অপবি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কারণ তারা এর আগে পৌলের সঙ্গে ইফিষের ত্রফিমকে শহরের মধ্যে দেখেছিল, মনে করেছিল পৌল তাঁকে মন্দি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এনেছেন৷ ত্রফিম ছিলেন জাতিতে গ্রীক এবং ইফিমের ল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সমগ্র জেরুশালেমে উত্তেজনা ছড়িয়ে পড়ছিল আর লোকেরা একসঙ্গে ছুটল৷ তারা পৌলকে ধরে টানতে ট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থেকে বের করে দিল৷ সঙ্গে সঙ্গে মন্দিরের দরজা বন্ধ 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লোকেরা পৌলকে হত্যা করার চেষ্টা করছিল৷ রোমান সেনাপতির কাছে খবর পৌঁছলো য়ে সারা জেরুশালেম শহ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ণ্ড গোলমাল শুরু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তিনি তখনই সৈন্যদের ও তাদের কর্মকর্তাদের নিয়ে সেখানে ছুটে এলেন৷ ইহুদীরা যখন সেনাপতিকে ও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সৈন্যদের দেখল, তখন পৌলকে প্রহার করা বন্ধ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সেনাপতি কাছে এসে পৌলকে গ্রেপ্তার করে ও তাঁকে দুটো শেকলে বাঁধতে হুকুম করলেন৷ এরপর সেনাপ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লেন, ‘এ কে, এ কি দোষ করেছ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2026-10-20T01:30:43Z</dcterms:created>
  <dcterms:modified xsi:type="dcterms:W3CDTF">2026-10-20T01:30:43Z</dcterms:modified>
  <dc:title>প্রেরিত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