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12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ாலே நான் ஒரு சேனைக்குள் பாய்வேன்
மதிலைத் தாண்டிடுவேன் (2)
ஐயா ஸ்தோத்திரம் இயேசையா ஸ்தோத்திர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து விளக்கு எரியச் செய்தீர்
இருளை ஒளியாக்கினீ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ான்களைப் போல ஓடச் செய்தீர்
உயர அமரச் செய்த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ெலத்தால் இடைக்கட்டி வழியை செவ்வையாக்கி
வாழ வைத்த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ீரே என் கன்மலை நீரே என் கோட்டை
எனது அடைக்கல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இரட்சிப்பின் கேடயம் எனக்கு தந்தீர்
எந்நாளும் தாங்கிக் கொண்ட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கால்கள் வழுவாமல் நடக்கும் பாதையை
அகலமாக்கிவிட்ட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இம்மட்டும் காத்தீர் இனிமேலும் காப்பீர்
எந்நாளும் துதித்தி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அற்புதம் செய்தீர் அதிசயம் செய்தீர்
அப்பனே உம்மைத் துத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2026-09-16T21:43:37Z</dcterms:created>
  <dcterms:modified xsi:type="dcterms:W3CDTF">2026-09-16T21:43:37Z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