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presProps" Target="presProps.xml"/>
  <Relationship Id="rId71" Type="http://schemas.openxmlformats.org/officeDocument/2006/relationships/viewProps" Target="viewProps.xml"/>
  <Relationship Id="rId7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எகிப்திலே தானியம் உண்டென்று யாக்கோபு அறிந்து, தன் குமாரரை நோக்கி: நீங்கள் ஒருவர் முகத்தை ஒருவர் பார்த்துக்கொண்டிருக்கிறது என்ன?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எகிப்திலே தானியம் உண்டென்று யாக்கோபு அறிந்து, தன் குமாரரை நோக்கி: நீங்கள் ஒருவர் முகத்தை ஒருவர் பார்த்துக்கொண்டிருக்கிறது என்ன?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கிப்திலே தானியம் உண்டென்று கேள்விப்படுகிறேன்; நாம் சாகாமல் உயிரோடிருக்கும்படி நீங்கள் அவ்விடத்துக்குப் போய் நமக்காகத் தானியம் கொள்ளுங்கள் என்ற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கிப்திலே தானியம் உண்டென்று கேள்விப்படுகிறேன்; நாம் சாகாமல் உயிரோடிருக்கும்படி நீங்கள் அவ்விடத்துக்குப் போய் நமக்காகத் தானியம் கொள்ளுங்கள் என்றா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யோசேப்பின் சகோதரர் பத்துப்பேர் தானியங்கொள்ள எகிப்துக்குப் போனா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யோசேப்பின் தம்பியாகிய பென்யமீனுக்கு ஏதோ மோசம் வரும் என்று சொல்லி, யாக்கோபு அவனை அவன் சகோதரரோடு அனுப்பவில்லை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யோசேப்பின் தம்பியாகிய பென்யமீனுக்கு ஏதோ மோசம் வரும் என்று சொல்லி, யாக்கோபு அவனை அவன் சகோதரரோடு அனுப்பவில்லை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ானான் தேசத்திலே பஞ்சம் உண்டாயிருந்தபடியால், தானியம் கொள்ளப்போகிறவர்களுடனேகூட இஸ்ரவேலின் குமாரரும் போனா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யோசேப்பு அத்தேசத்துக்கு அதிபதியாயிருந்து, தேசத்தின் ஜனங்கள் யாவருக்கும் விற்றான். யோசேப்பின் சகோதரர் வந்து, முகங்குப்புறத் தரையிலே விழுந்து அவனை வணங்கின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யோசேப்பு அத்தேசத்துக்கு அதிபதியாயிருந்து, தேசத்தின் ஜனங்கள் யாவருக்கும் விற்றான். யோசேப்பின் சகோதரர் வந்து, முகங்குப்புறத் தரையிலே விழுந்து அவனை வணங்கினா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யோசேப்பு அவர்களைப் பார்த்து, தன் சகோதரர் என்று அறிந்துகொண்டான்; அறிந்தும் அறியாதவன்போலக் கடினமாய் அவர்களோடே பேசி: நீங்கள் எங்கேயிருந்து வந்தீர்கள் என்று கேட்டான்; அதற்கு அவர்கள்: கானான் தேசத்திலிருந்து தானியம் கொள்ள வந்தோம் என்றா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யோசேப்பு அவர்களைப் பார்த்து, தன் சகோதரர் என்று அறிந்துகொண்டான்; அறிந்தும் அறியாதவன்போலக் கடினமாய் அவர்களோடே பேசி: நீங்கள் எங்கேயிருந்து வந்தீர்கள் என்று கேட்டான்; அதற்கு அவர்கள்: கானான் தேசத்திலிருந்து தானியம் கொள்ள வந்தோம் என்றா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யோசேப்பு அவர்களைத் தன் சகோதரர் என்று அறிந்தும், அவர்கள் அவனை அறியவில்லை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யோசேப்பு அவர்களைக் குறித்துத் தான் கண்ட சொப்பனங்களை நினைத்து, அவர்களை நோக்கி: நீங்கள் வேவுகாரர், தேசம் எங்கே திறந்து கிடக்கிறது என்று பார்க்க வந்தீர்கள் என்ற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யோசேப்பு அவர்களைக் குறித்துத் தான் கண்ட சொப்பனங்களை நினைத்து, அவர்களை நோக்கி: நீங்கள் வேவுகாரர், தேசம் எங்கே திறந்து கிடக்கிறது என்று பார்க்க வந்தீர்கள் என்ற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தற்கு அவர்கள்: அப்படியல்ல, ஆண்டவனே, உமது அடியாராகிய நாங்கள் தானியம் கொள்ள வந்தோம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ாங்கள் எல்லாரும் ஒரு தகப்பனுடைய பிள்ளைகள்; நாங்கள் நிஜஸ்தர்; உமது அடியார் வேவுகாரர் அல்ல என்றார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ாங்கள் எல்லாரும் ஒரு தகப்பனுடைய பிள்ளைகள்; நாங்கள் நிஜஸ்தர்; உமது அடியார் வேவுகாரர் அல்ல என்றா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தற்கு அவன்: அப்படியல்ல, தேசம் எங்கே திறந்து கிடக்கிறது என்று பார்க்கவே வந்தீர்கள் என்ற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ொழுது அவர்கள்: உமது அடியாராகிய நாங்கள் பன்னிரண்டு சகோதரர்; கானான் தேசத்தில் இருக்கிற ஒரு தகப்பன் புத்திரர்; இளையவன் இப்பொழுது எங்கள் தகப்பனிடத்தில் இருக்கிறான்; ஒருவன் காணாமற்போனான் என்றா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ொழுது அவர்கள்: உமது அடியாராகிய நாங்கள் பன்னிரண்டு சகோதரர்; கானான் தேசத்தில் இருக்கிற ஒரு தகப்பன் புத்திரர்; இளையவன் இப்பொழுது எங்கள் தகப்பனிடத்தில் இருக்கிறான்; ஒருவன் காணாமற்போனான் என்றா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யோசேப்பு அவர்களை நோக்கி: உங்களை வேவுகாரர் என்று நான் சொன்னது சரி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உங்கள் இளைய சகோதரன் இங்கே வந்தாலொழிய நீங்கள் இங்கேயிருந்து புறப்படுவது இல்லை என்று பார்வோனின் ஜீவனைக்கொண்டு ஆணையிட்டுச் சொல்லுகிறே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உங்கள் இளைய சகோதரன் இங்கே வந்தாலொழிய நீங்கள் இங்கேயிருந்து புறப்படுவது இல்லை என்று பார்வோனின் ஜீவனைக்கொண்டு ஆணையிட்டுச் சொல்லுகிறே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இதினாலே நீங்கள் சோதிக்கப்படுவீர்கள்; உங்கள் சகோதரனை அழைத்துவரும்படி உங்களில் ஒருவனை அனுப்புங்கள்; உங்களிடத்தில் உண்மையுண்டோ இல்லையோ என்று உங்கள் வார்த்தைகள் சோதிக்கப்படுமளவும், நீங்கள் காவலில் இருக்கவேண்டும்; இல்லாவிட்டால், நீங்கள் வேவுகாரர்தான் என்று பார்வோனின் ஜீவனைக்கொண்டு ஆணையிட்டுச் சொல்லுகிறேன் என்று சொல்லி,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இதினாலே நீங்கள் சோதிக்கப்படுவீர்கள்; உங்கள் சகோதரனை அழைத்துவரும்படி உங்களில் ஒருவனை அனுப்புங்கள்; உங்களிடத்தில் உண்மையுண்டோ இல்லையோ என்று உங்கள் வார்த்தைகள் சோதிக்கப்படுமளவும், நீங்கள் காவலில் இருக்கவேண்டும்; இல்லாவிட்டால், நீங்கள் வேவுகாரர்தான் என்று பார்வோனின் ஜீவனைக்கொண்டு ஆணையிட்டுச் சொல்லுகிறேன் என்று சொல்லி,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ர்கள் எல்லாரையும் மூன்றுநாள் காவலிலே வைத்தா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மூன்றாம் நாளிலே யோசேப்பு அவர்களை நோக்கி: நான் தேவனுக்குப் பயப்படுகிறவன்; நீங்கள் உயிரோடே இருக்கும்படிக்கு ஒன்று செய்யுங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ீங்கள் நிஜஸ்தரானால், சகோதரராகிய உங்களில் ஒருவன் காவற் கூடத்தில் கட்டுண்டிருக்கட்டும்; மற்றவர்கள் புறப்பட்டு, பஞ்சத்தினால் வருந்துகிற உங்கள் குடும்பத்துக்குத் தானியம் கொண்டுபோய்க் கொடுத்து,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ீங்கள் நிஜஸ்தரானால், சகோதரராகிய உங்களில் ஒருவன் காவற் கூடத்தில் கட்டுண்டிருக்கட்டும்; மற்றவர்கள் புறப்பட்டு, பஞ்சத்தினால் வருந்துகிற உங்கள் குடும்பத்துக்குத் தானியம் கொண்டுபோய்க் கொடுத்து,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உங்கள் இளைய சகோதரனை என்னிடத்துக்கு அழைத்துக்கொண்டுவாருங்கள்; அப்பொழுது உங்கள் வார்த்தைகள் மெய்யென்று விளங்கும்; நீங்கள் சாவதில்லை என்றான். அவர்கள் அப்படிச் செய்கிறதற்கு இசைந்து: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உங்கள் இளைய சகோதரனை என்னிடத்துக்கு அழைத்துக்கொண்டுவாருங்கள்; அப்பொழுது உங்கள் வார்த்தைகள் மெய்யென்று விளங்கும்; நீங்கள் சாவதில்லை என்றான். அவர்கள் அப்படிச் செய்கிறதற்கு இசைந்து: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ம்முடைய சகோதரனுக்கு நாம் செய்த துரோகம் நம்மேல் சுமந்தது; அவன் நம்மைக் கெஞ்சி வேண்டிக்கொண்டபோது, அவனுடைய மன வியாகுலத்தை நாம் கண்டும், அவனுக்குச் செவிகொடாமற்போனோமே; ஆகையால் இந்த ஆபத்து நமக்கு நேரிட்டது என்று ஒருவரை ஒருவர் பார்த்துச் சொல்லிக்கொண்டார்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ம்முடைய சகோதரனுக்கு நாம் செய்த துரோகம் நம்மேல் சுமந்தது; அவன் நம்மைக் கெஞ்சி வேண்டிக்கொண்டபோது, அவனுடைய மன வியாகுலத்தை நாம் கண்டும், அவனுக்குச் செவிகொடாமற்போனோமே; ஆகையால் இந்த ஆபத்து நமக்கு நேரிட்டது என்று ஒருவரை ஒருவர் பார்த்துச் சொல்லிக்கொண்டார்க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ப்பொழுது ரூபன் அவர்களைப் பார்த்து: இளைஞனுக்கு விரோதமாகப் பாவஞ்செய்யாதிருங்கள் என்று நான் உங்களுக்குச் சொல்லவில்லையா? நீங்கள் கேளாமற்போனீர்கள்; இப்பொழுது, இதோ, அவன் இரத்தப்பழி நம்மிடத்தில் வாங்கப்படுகிறது என்றா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ப்பொழுது ரூபன் அவர்களைப் பார்த்து: இளைஞனுக்கு விரோதமாகப் பாவஞ்செய்யாதிருங்கள் என்று நான் உங்களுக்குச் சொல்லவில்லையா? நீங்கள் கேளாமற்போனீர்கள்; இப்பொழுது, இதோ, அவன் இரத்தப்பழி நம்மிடத்தில் வாங்கப்படுகிறது என்றா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யோசேப்பு துபாசியைக்கொண்டு அவர்களிடத்தில் பேசினபடியால், தாங்கள் சொன்னது அவனுக்குத் தெரியும் என்று அறியாதிருந்தார்கள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வன் அவர்களை விட்டு அப்புறம் போய் அழுது, திரும்ப அவர்களிடத்தில் வந்து, அவர்களோடே பேசி, அவர்களில் சிமியோனைப் பிடித்து, அவர்கள் கண்களுக்கு முன்பாகக் கட்டுவித்தா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வன் அவர்களை விட்டு அப்புறம் போய் அழுது, திரும்ப அவர்களிடத்தில் வந்து, அவர்களோடே பேசி, அவர்களில் சிமியோனைப் பிடித்து, அவர்கள் கண்களுக்கு முன்பாகக் கட்டுவித்தா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பின்பு, அவர்கள் சாக்குகளைத் தானியத்தால் நிரப்பவும், அவர்கள் பணத்தைத் திரும்ப அவனவன் சாக்கிலே போடவும், வழிக்கு வேண்டிய ஆகாரத்தைக் கொடுக்கவும் யோசேப்பு கட்டளையிட்டான்; அப்படியே அவர்களுக்குச் செய்யப்பட்டது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பின்பு, அவர்கள் சாக்குகளைத் தானியத்தால் நிரப்பவும், அவர்கள் பணத்தைத் திரும்ப அவனவன் சாக்கிலே போடவும், வழிக்கு வேண்டிய ஆகாரத்தைக் கொடுக்கவும் யோசேப்பு கட்டளையிட்டான்; அப்படியே அவர்களுக்குச் செய்யப்பட்டது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வர்கள் அந்தத் தானியத்தைத் தங்கள் கழுதைகள்மேல் ஏற்றிக்கொண்டு, அவ்விடம்விட்டுப் புறப்பட்டுப் போனார்கள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தங்குகிற இடத்திலே அவர்களில் ஒருவன் தன் கழுதைக்குத் தீவனம்போடத் தன் சாக்கைத் திறந்தபோது, சாக்கின் வாயிலே தன் பணம் இருக்கிறதைக் கண்டு,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தங்குகிற இடத்திலே அவர்களில் ஒருவன் தன் கழுதைக்குத் தீவனம்போடத் தன் சாக்கைத் திறந்தபோது, சாக்கின் வாயிலே தன் பணம் இருக்கிறதைக் கண்டு,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தன் சகோதரரைப் பார்த்து, என் பணம் திரும்ப வந்திருக்கிறது; இதோ, அது என் சாக்கிலே இருக்கிறது என்றான். அப்பொழுது அவர்களுடைய இருதயம் சோர்ந்துபோய், அவர்கள் பயந்து, ஒருவரை ஒருவர் பார்த்து, தேவன் நமக்கு இப்படிச் செய்தது என்ன என்றார்கள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தன் சகோதரரைப் பார்த்து, என் பணம் திரும்ப வந்திருக்கிறது; இதோ, அது என் சாக்கிலே இருக்கிறது என்றான். அப்பொழுது அவர்களுடைய இருதயம் சோர்ந்துபோய், அவர்கள் பயந்து, ஒருவரை ஒருவர் பார்த்து, தேவன் நமக்கு இப்படிச் செய்தது என்ன என்றார்கள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வர்கள் கானான் தேசத்திலுள்ள தங்கள் தகப்பனாகிய யாக்கோபினிடத்தில் வந்து, தங்களுக்குச் சம்பவித்தவைகளையெல்லாம் அவனுக்கு அறிவித்து,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வர்கள் கானான் தேசத்திலுள்ள தங்கள் தகப்பனாகிய யாக்கோபினிடத்தில் வந்து, தங்களுக்குச் சம்பவித்தவைகளையெல்லாம் அவனுக்கு அறிவித்து,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தேசத்துக்கு அதிபதியாயிருக்கிறவன் எங்களை தேசத்தை வேவுபார்க்க வந்தவர்கள் என்று எண்ணி எங்களோடே கடினமாய்ப் பேசினான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தேசத்துக்கு அதிபதியாயிருக்கிறவன் எங்களை தேசத்தை வேவுபார்க்க வந்தவர்கள் என்று எண்ணி எங்களோடே கடினமாய்ப் பேசினான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நாங்களோ அவனை நோக்கி: நாங்கள் நிஜஸ்தர், வேவுகாரர் அல்ல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நாங்கள் பன்னிரண்டு சகோதரர், ஒரு தகப்பன் புத்திரர், ஒருவன் காணாமற்போனான், இளையவன் இப்பொழுது கானான் தேசத்தில் எங்கள் தகப்பனிடத்தில் இருக்கிறான் என்றோம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நாங்கள் பன்னிரண்டு சகோதரர், ஒரு தகப்பன் புத்திரர், ஒருவன் காணாமற்போனான், இளையவன் இப்பொழுது கானான் தேசத்தில் எங்கள் தகப்பனிடத்தில் இருக்கிறான் என்றோம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ப்பொழுது தேசத்தின் அதிபதியானவன்: நீங்கள் நிஜஸ்தர் என்பதை நான் அறியும்படி உங்கள் சகோதரரில் ஒருவனை நீங்கள் என்னிடத்தில் விட்டு, பஞ்சத்தினால் வருந்துகிற உங்கள் குடும்பத்துக்குத் தானியம் வாங்கிக்கொண்டுபோய்க் கொடுத்து,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ப்பொழுது தேசத்தின் அதிபதியானவன்: நீங்கள் நிஜஸ்தர் என்பதை நான் அறியும்படி உங்கள் சகோதரரில் ஒருவனை நீங்கள் என்னிடத்தில் விட்டு, பஞ்சத்தினால் வருந்துகிற உங்கள் குடும்பத்துக்குத் தானியம் வாங்கிக்கொண்டுபோய்க் கொடுத்து,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உங்கள் இளைய சகோதரனை என்னிடத்தில் அழைத்துக்கொண்டுவாருங்கள்; அதினாலே நீங்கள் வேவுகாரர் அல்ல, நிஜஸ்தர் என்பதை நான் அறிந்துகொண்டு, உங்கள் சகோதரனை விடுதலை செய்வேன்; நீங்கள் இந்தத்தேசத்திலே வியாபாரமும் பண்ணலாம் என்றான் என்று சொன்னார்கள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உங்கள் இளைய சகோதரனை என்னிடத்தில் அழைத்துக்கொண்டுவாருங்கள்; அதினாலே நீங்கள் வேவுகாரர் அல்ல, நிஜஸ்தர் என்பதை நான் அறிந்துகொண்டு, உங்கள் சகோதரனை விடுதலை செய்வேன்; நீங்கள் இந்தத்தேசத்திலே வியாபாரமும் பண்ணலாம் என்றான் என்று சொன்னார்கள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உங்கள் இளைய சகோதரனை என்னிடத்தில் அழைத்துக்கொண்டுவாருங்கள்; அதினாலே நீங்கள் வேவுகாரர் அல்ல, நிஜஸ்தர் என்பதை நான் அறிந்துகொண்டு, உங்கள் சகோதரனை விடுதலை செய்வேன்; நீங்கள் இந்தத்தேசத்திலே வியாபாரமும் பண்ணலாம் என்றான் என்று சொன்னார்கள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அவர்கள் தங்கள் சாக்குகளிலுள்ள தானியத்தைக் கொட்டுகையில், இதோ, அவனவன் சாக்கிலே அவனவன் பணமுடிப்பு இருந்தது; அந்தப் பணமுடிப்புகளை அவர்களும் அவர்கள் தகப்பனும் கண்டு பயந்தார்கள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அவர்கள் தங்கள் சாக்குகளிலுள்ள தானியத்தைக் கொட்டுகையில், இதோ, அவனவன் சாக்கிலே அவனவன் பணமுடிப்பு இருந்தது; அந்தப் பணமுடிப்புகளை அவர்களும் அவர்கள் தகப்பனும் கண்டு பயந்தார்கள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அவர்கள் தகப்பனாகிய யாக்கோபு அவர்களை நோக்கி: என்னைப் பிள்ளையற்றவனாக்குகிறீர்கள்; யோசேப்பும் இல்லை, சிமியோனும் இல்லை, பென்யமீனையும் கொண்டுபோகப் பார்க்கிறீர்கள்; இதெல்லாம் எனக்கு விரோதமாய் நேரிடுகிறது என்றான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அவர்கள் தகப்பனாகிய யாக்கோபு அவர்களை நோக்கி: என்னைப் பிள்ளையற்றவனாக்குகிறீர்கள்; யோசேப்பும் இல்லை, சிமியோனும் இல்லை, பென்யமீனையும் கொண்டுபோகப் பார்க்கிறீர்கள்; இதெல்லாம் எனக்கு விரோதமாய் நேரிடுகிறது என்றான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அப்பொழுது ரூபன் தன் தகப்பனைப் பார்த்து, அவனை என் கையில் ஒப்புவியும், நான் அவனைத் திரும்ப உம்மிடத்தில் கொண்டுவருவேன்; அவனைக் கொண்டுவராவிட்டால், என் இரண்டு குமாரரையும் கொன்றுபோடும் என்று சொன்னான்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அப்பொழுது ரூபன் தன் தகப்பனைப் பார்த்து, அவனை என் கையில் ஒப்புவியும், நான் அவனைத் திரும்ப உம்மிடத்தில் கொண்டுவருவேன்; அவனைக் கொண்டுவராவிட்டால், என் இரண்டு குமாரரையும் கொன்றுபோடும் என்று சொன்னான்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அதற்கு அவன்: என் மகன் உங்களோடேகூடப் போவதில்லை; அவன் தமையன் இறந்துபோனான், இவன் ஒருவன் மீதியாயிருக்கிறான்; நீங்கள் போகும் வழியில் இவனுக்கு மோசம் நேரிட்டால், நீங்கள் என் நரைமயிரைச் சஞ்சலத்தோடே பாதாளத்தில் இறங்கப் பண்ணுவீர்கள் என்றான்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அதற்கு அவன்: என் மகன் உங்களோடேகூடப் போவதில்லை; அவன் தமையன் இறந்துபோனான், இவன் ஒருவன் மீதியாயிருக்கிறான்; நீங்கள் போகும் வழியில் இவனுக்கு மோசம் நேரிட்டால், நீங்கள் என் நரைமயிரைச் சஞ்சலத்தோடே பாதாளத்தில் இறங்கப் பண்ணுவீர்கள் என்ற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6423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ధాన్యము ఐగుప్తులో నున్నదని యాకోబు తెలిసి కొనినప్పుడుమీరేల ఒకరి ముఖము ఒకరు చూచు చున్నారని త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ుమారులతో అన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మరియు అతడుచూడుడి, ఐగుప్తులో ధాన్యమున్నదని వింటిని, మనము చావక బ్రదుకునట్లు మీరు అక్కడికి వెళ్ల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నకొరకు అక్కడనుండి ధాన్యము కొనుక్కొని రండని చెప్ప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యోసేపు పదిమంది అన్నలు ఐగుప్తులో ధాన్యము కొన బోయ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అయిననుఇతనికి హాని సంభవించునేమో అని యాకోబు యోసేపు తమ్ముడగు బెన్యామీనును అతని అన్న లతో పంపిన వాడ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ా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కరవు కనాను దేశములో ఉండెను గనుక ధాన్యము కొనవచ్చినవారితో కూడ ఇశ్రాయేలు కుమారులును వచ్చ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అప్పుడు యోసేపు ఆ దేశమంతటిమీద అధికారియై యుండెను. అతడే ఆ దేశ ప్రజలందరికిని ధాన్యమమ్మకము చేయువాడ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నుక యోసేపు సహోదరులు వచ్చి ముఖములు నేలను మోపి అ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యోసేపు తన సహోదరులను చూచి వారిని గురుతుపట్టి వారికి అన్యునివలె కనబడి వారితో కఠినము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టలాడిమీరెక్కడనుండి వచ్చితిరని అడిగెను. అందుకు వారుఆహారము కొనుటకు కనాను దేశమునుండి వచ్చితి మన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యోసేపు తన సహోదరులను గురుతు పట్టెను గాని వారతని గురుతు పట్టలే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యోసేపు వారిని గూర్చి తాను కనిన కలలు జ్ఞాపకము చేసికొనిమీరు వేగులవారు ఈ దేశముగుట్టు తెలిసికొ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చ్చితిరని వారితో నన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వారులేదు ప్రభువా, నీ దాసులమైన మేము ఆహారము కొనుటకే వచ్చితివి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మేమందరము ఒక్క మనుష్యుని కుమారులము; మేము యథార్థవంతులమేగాని నీ దాసులమైన మేము వేగులవారము కామ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తనితో చెప్ప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అయితే అతడులేదు, ఈ దేశము గుట్టు తెలిసి కొనుటకై వచ్చితిరని వారితో అన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అందుకు వారునీ దాసులమైన మేము పండ్రెండుమంది సహోదరులము, కనాను దేశములో నున్న ఒక్క మనుష్యు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ుమారులము; ఇదిగో కనిష్ఠుడు నేడు మా తండ్రియొద్ద ఉన్నాడు; ఒకడు ల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2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అయితే యోసేపుమీరు వేగులవారని నేను మీతో చెప్పినమాట నిజమ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2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దీనివలన మీ నిజము తెలియబడును; ఫరో జీవముతోడు, మీ తమ్ముడు ఇక్కడికి వచ్చితేనే గాని మీరిక్కడనుండ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2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ెళ్లకూడ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2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మీ తమ్ముని తీసికొని వచ్చుటకు మీలోn ఒకని పంపుడి; అయితే మీరు బంధింపబడి యుందురు. అట్లు మీల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2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త్యమున్నదో లేదో మీ మాటలు శోధింపబడును; లేనియెడల ఫరో జీవముతోడు, మీరు వేగుల వారని చెప్ప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2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వారిని మూడు దినములు చెరసాలలో వేయిం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2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మూడవ దినమున యోసేపు వారిని చూచినేను దేవునికి భయపడువాడను; మీరు బ్రదుకునట్లు దీని చేయుడ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2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మీరు యథార్థవంతులైతిరా మీ సహోదరులలో ఒకడు ఈ చెరసాలలో బంధింపబడవలెను; మీరు వెళ్లి మీ కుటుంబముల కరవ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2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ీరుటకు ధాన్యము తీసికొని పోవుడ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2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మీ తమ్ముని నా యొద్దకు తీసికొని రండి; అట్లు మీ మాటలు సత్యమైనట్టు కనబడును గనుక మీరు చావర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2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ెప్పెను. వారట్లు చేస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2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అప్పుడు వారునిశ్చ యముగా మన సహోదరుని యెడల మనము చేసిన అప రాధమునకు శిక్ష పొందుచున్నాము. అతడు మనల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2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బతిమాలు కొనినప్పుడు మనము అతని వేదన చూచియు వినకప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2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మరియు రూబేను ఈ చిన్నవానియెడల పాపము చేయకుడని నేను మీతో చెప్పలేదా? అయినను మీరు వినరైతిరి గనుక అత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2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రక్తాప రాధము మనమీద మోపబడుచున్నదని వారి కుత్తర మిచ్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2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అయితే ద్విభాషి వారి మధ్య నుండెను గనుక తన మాట యోసేపు గ్రహించెనని వారు తెలిసికొనలే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2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అతడు వారియొద్దనుండి అవతలకు పోయి యేడ్చి, మరల వారియొద్దకు వచ్చి వారితో మాటలాడి, వారిలో షిమ్యో న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2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ట్టుకొని వారి కన్నుల ఎదుట అతని బంధిం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2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మరియు యోసేపు వారి గోనెలను ధాన్యముతో నింపుట కును, ఎవరి రూకలు వారి గోనెలో తిరిగి ఉంచుటకున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2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్రయాణముకొరకు భోజనపదార్థములు వారికిచ్చుటకును ఆజ్ఞ ఇచ్చెను. అతడు వారియెడల నిట్లు జరిగిం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2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వారు తాము కొనిన ధాన్యమును తమ గాడిదలమీద ఎక్కించుకొని అక్కడనుండి వెళ్లిపోయ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2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అయితే వారు దిగిన చోట ఒకడు తన గాడిదకు మేతపెట్టుటకై తన గోనె విప్పినప్పుడు అతని రూకలు కనబడెను, అవ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2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తని గోనెమూతిలో ఉం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2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అప్పుడతడునా రూకలు తిరిగి యిచ్చివేసినారు. ఇదిగో ఇవి నా గోనె లోనే ఉన్నవని తన సహోదరులతో చెప్ప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2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ంతట వారు గుండె చెదిరిపోయినవారై జడిసిఇదేమిటి? దేవుడు మనకిట్లు చేసె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2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వారు కనాను దేశమందున్న తమ తండ్రియైన యాకోబునొద్దకు వచ్చి తమకు సంభవించినది యావత్తును అతనికి తెలి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2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ేస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2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ఎట్లనగాఆ దేశమునకు ప్రభువైనవాడు మాతో కఠినముగా మాటలాడి, మేము ఆ దేశమును వేగుచూడ వచ్చినవారమ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2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నుకొన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2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అప్పుడుమేము యథార్థ వంతులము, వేగులవారము కా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2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పండ్రెండుమంది సహోదరులము, ఒక్కతండ్రి కుమారులము, ఒకడు లేడు, మా తమ్ముడు నేడు కనాను దేశమందు మ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2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ండ్రియొద్ద ఉన్నాడని అతనితో చెప్పితివి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2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అందుకు ఆ దేశపు ప్రభువు మమ్మును చూచిమీరు యథార్థవంతులని దీనివలన నేను తెలిసికొందును. మీ సహోదరులల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2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ఒకనిని నాయొద్ద విడిచిపెట్టి మీ కుటుంబములకు కరవు తీరునట్ల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2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నాయొద్దకు ఆ చిన్నవాని తోడుకొనిరండి. అప్పుడు మీరు యథార్థవంతులే గాని వేగులవారు కారని నే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2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ెలిసికొని మీ సహోదరుని మీకప్పగించెదను; అప్పుడు మీరు ఈ దేశమందు వ్యాపా రము చేసికొనవచ్చున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2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ెప్పెనన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2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వారు తమ గోనెలను కుమ్మరించినప్పుడు ఎవరి రూకల మూట వారి గోనెలో ఉండెను. వారును వారి తండ్రియు ఆ రూక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2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ూటలు చూచి భయపడ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2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అప్పుడు వారి తండ్రియైన యాకోబు వారిని చూచిమీరు నన్ను పుత్రహీనునిగా చేయుచున్నారు; యోసేపు లేడ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2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షిమ్యోను లేడు; మీరు బెన్యామీనును కూడ తీసికొనపోవుదురు; ఇవన్నియు నాకు ప్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2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అందుకు రూబేనునేనతని నీయొద్దకు తీసికొని రానియెడల నా యిద్దరు కుమారులను నీవు చంపవచ్చును; అతని న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2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ేతికప్పగించుము, అతని మరల నీయొద్దకు తీసికొని వచ్చి అప్పగించెద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2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అయితే అతడునా కుమారుని మీతో వెళ్లనియ్యను; ఇతని అన్న చనిపోయెను, ఇతడు మాత్రమే మిగిలియున్నాడు. మీర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2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ోవు మార్గమున ఇతనికి హాని సంభవించినయెడల నెరసిన వెండ్రుకలు గల 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8">
  <a:themeElements>
    <a:clrScheme name="Theme1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2026-10-21T01:59:21Z</dcterms:created>
  <dcterms:modified xsi:type="dcterms:W3CDTF">2026-10-21T01:59:21Z</dcterms:modified>
  <dc:title>ఆదికాండము : 42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