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09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ப் போல தெய்வ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ரைப் போல யாருமில்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ுருக்கம் உடையவரு மன்னிப்பதில் பெரியவ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பெரியது கிருபை பெரியது இரக்கம் பெரியத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சாமிக்கு இணையார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இயேசுவைப் போல தெய்வ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ளவற்ற அன்பாலே அணைக்கின்ற தெய்வ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ாலை தேடிட வாங்க – நீங்க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ற்ற நன்மைகள் எல்லோர்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திட்ட இயேசுவைப் பாடிட வாங்க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த் துடைச்சாரு – நம்ம கவலையை தீர்த்தா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ாடும் உள்ளங்களில் இயேசு குடி இருக்க வருவா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இயேசுவைப் போல தெய்வமில்லை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ாத்தானின் கோட்டையை தகர்த்திட்ட தே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மாய் பாட வாங்க – தேவசந்நிதிக்கு ஓடி வா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ஞ்சலம் வருத்தக்கள் நம்மை நெருங்க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ின்ற தெய்வம் இயேசுங்க – அவரை கண்டு வணங்கிட வா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ம் வரும் போது நாம் சங்கீதம் பா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ங்கள் வந்தாலும் தூய தேவனை துதி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இயேசுவைப் போல தெய்வ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ளு அம்பு சேனை ஆடம்பர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நாள் வாழ்ந்திட்டாலும் – உல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ளுகை நீ செய்தி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வை நீயும் நஷ்டப்படுத்தினால் இலா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ொன்றுமில்லை – உன்னை இரட்சிக்க வேறா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ப்பது முக்கோடி தெய்வங்கள் வணங்கிடும் பெரியவ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ட்டுதிசைகளுக்கும் மெய்யான இயேசுவே ஆண்டவ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இயேசுவைப் போல தெய்வமில்லை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2026-11-01T03:44:56Z</dcterms:created>
  <dcterms:modified xsi:type="dcterms:W3CDTF">2026-11-01T03:44:56Z</dcterms:modified>
  <dc:title>துதிப் பாடல்கள் : 543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