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எல்லாவிதத்திலும் உங்களைக்குறித்து எனக்குத் திடநம்பிக்கை உண்டாயிருக்கிறதென்று சந்தோஷப்ப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ுக்கு இடங்கொடுங்கள்; நாங்கள் ஒருவனுக்கும் அநியாயஞ்செய்யவில்லை, ஒருவனையும் கெடுக்கவில்லை, ஒருவனையும் வஞ்சி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ுக்கு இடங்கொடுங்கள்; நாங்கள் ஒருவனுக்கும் அநியாயஞ்செய்யவில்லை, ஒருவனையும் கெடுக்கவில்லை, ஒருவனையும் வஞ்சி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சிறுமைப்பட்டவர்களுக்கு ஆறுதல் செய்கிற தேவன் தீத்து வந்ததினாலே எங்களுக்கு ஆறுதல்செய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சிறுமைப்பட்டவர்களுக்கு ஆறுதல் செய்கிற தேவன் தீத்து வந்ததினாலே எங்களுக்கு ஆறுதல்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તેથી જ અમને દિલાસો મળ્યો.અમને ઘણો જ દિલાસો પ્રાપ્ત થયો અને અમને એ જોઈને ખરેખર વધુ આનંદ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િતસ ઘણો જ આનંદિત હતો. તમે બધાએ એને ખૂબ જ સારી લાગણી કર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િતસ આગળ મેં તમારા વખાણ કર્યા હતાં. અને તમે સાબિત કરી આપ્યું કે હું સાચો હતો. બધી જ વસ્તુ અ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કહી તે સત્ય હતી. અને તમે તે સાબિત કરી આપ્યું કે અમે જે બધી બડાશો તિતસ આગળ મારી હતી તે સાચ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જ્યારે એ યાદ કરે છે કે તમે બધા પાલન કરવા તૈયાર છો ત્યારે તેનો તમારા પ્રત્યેનો પ્રેમ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દૃઢ બને છે. તમે તેને માન અને ભયથી આવકા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ને ઘણો આનંદ છે કે હું તમારામાં સંપૂર્ણ વિશ્વાસ મૂકી શકું તેમ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પ્રિય મિત્રો, દેવ તરફથી આપણને આ વચનો મળ્યાં છે. તેથી આપણે આપણી જાતને નિર્મળ બનાવવી જોઈએ-કોઈ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 જે શરીર કે આત્માને મલિન બનાવે, આપણે તેનાથી મુક્ત જીવન પદ્ધતિમાં યથાર્થ બનવાનો પ્રયત્ન કર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, કારણ કે આપણે દેવનો આદર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ા હૃદય અમારા પ્રતિ ખોલો. અમે કોઈ વ્યક્તિનું કશું ખરાબ નથી કર્યુ. અમે કોઈ પણ વ્યક્તિ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નો ધ્વંસ નથી કર્યો, અને અમે કોઈ વ્યક્તિને છેત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તમારા પર આક્ષેપ મૂકવા આ કહેતો નથી. મેં તમને પહેલા કહ્યું છે તેમ. અમે તમને એટલો બધો પ્રેમ કર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 કે તમારી સાથે જીવવા કે મરવા અમે તૈયાર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ારા માટે હું નિશ્ચિતતા અનુભવું છું. હું તમારા માટે ઘણો ગર્વ અનુભવું છું. તમે મને ઘણી હિંમત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અમારી બધી જ મુશ્કેલીઓમાં મને ઘણો આનંદ મળ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અમે મકદોનિયા આવ્યા ત્યારે અમને આરામ મળ્યો નહિ, અમે મુશ્કેલીઓથી ઘેરાયેલા હતા. બાહ્ય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ડાઈઓ હતી, પરંતુ આંતરીક રીતે અમે ભયભી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જે લોકો મુશ્કેલીમાં હોય છે તેમને દેવ સહારે આપે છે. અને જ્યારે તિતસ આવ્યો ત્યારે દેવ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ાર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ા આવવાથી અને તમે એને જે દિલાસો આપેલો તેનાથી અમને આશ્વાસન મળ્યું હતું. મને મળવાની તમારી ઈચ્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તિતસે મને કહ્યું. તેણે કહ્યું કે તમે જે કર્યુ છે, તે માટે તમે ખૂબ જ દિલગીર છો અને તમે મારી ખ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દરકાર કરો છો. તે વિષે તિતસે મને કહ્યું. મેં જ્યારે આ સાંભળ્યું ત્યારે, હું વધુ રાજી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ા પત્રથી તમને દુઃખ થાય તો પણ તે લખવા માટે હું દિલગીર નથી. મને ખબર છે કે તે પત્રએ તમને દુઃ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છે. અને તે માટે હું દિલગીર છું. પરંતુ તેનાથી તમને દુઃખ થયું માટે જ વ્યથિ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વે મને આનંદ થયો છે કારણ કે તમારા દુઃખે તમને તમારું હૃદય પરિવર્તન કરાવ્યું છે. દેવ ઈચ્છતો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તમે દિલગીર થયા. ગમે તેમ પણ અમારા કારણે તમને કોઈ નુક્સાન થ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િલગીલ થવું એટલે કે જેમ દેવ ઈચ્છે છે તેમ કોઈ એક વ્યક્તિને પસ્તાવો થાય તેના જેવું છે. આ વ્યક્તિ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ણ તરફ લઈ જાય છે, અને તે માટે અમે દિલગીર થઈ શકીએ નહિ, પરંતુ જે પ્રકારની વ્યથા દુનિયાની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વી દેવની ઈચ્છા હતી તેવી વ્યથા તમારી હતી. હવે જુઓ કે તે વ્યથા તમને શું પ્રદાન કરે છે: તે વ્ય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 ઘણી ગંભીરતા લાવી. તમે ખોટા ન હતા તેવું પૂરવાર કરવાની તેણે તમને પ્રેરણા આપી. તેણ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રોધિત તેમજ ભયભીત બનાવ્યા. મને મળવા માટે તેણે તમને પ્રેરણા આપી. તેણે તમને વધારે સમર્પિત બન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તમને ન્યાયી બાબત કરવાની ઈચ્છાવાળા બનાવ્યા. તમે સાબિત કર્યુ કે તમે આ બાબતમાં સંપૂર્ણ નિર્દો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ોઈ એકે ખોટું કર્યુ, તેના કારણે મેં એ પત્ર નહોતો લખ્યો. અને જે વ્યક્તિ વ્યથિત થયેલી તેના માટ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નહોતો લખાયો. પરંતુ મેં તે પત્ર લખ્યો કે જેથી, દેવની સમક્ષ તમે જોઈ શકો કે તમે અમારા માટે ઘણી કાળ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2026-10-21T09:37:02Z</dcterms:created>
  <dcterms:modified xsi:type="dcterms:W3CDTF">2026-10-21T09:37:02Z</dcterms:modified>
  <dc:title>૨ કરિંથીઓને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