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ுத்தியீனத்தை நீங்கள் சற்றே சகித்தால் நலமாயிருக்கும்; என்னைச் சகித்துமிருக்கிறீர்களே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புத்தியீனத்தை நீங்கள் சற்றே சகித்தால் நலமாயிருக்கும்; என்னைச் சகித்துமிருக்கிறீர்களே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ங்களைக் கற்புள்ள கன்னியாகக் கிறிஸ்து என்னும் ஒரே புருஷனுக்கு ஒப்புக்கொடுக்க நியமித்தபடியால், உங்களுக்காக தேவவைராக்கியமான வைராக்கியங்கொண்டிருக்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, சர்ப்பமானது தன்னுடைய தந்திரத்தினாலே ஏவாளை வஞ்சித்ததுபோல, உங்கள் மனதும் கிறிஸ்துவைப்பற்றிய உண்மையினின்று விலகும்படி கெடுக்கப்படுமோவென்று பயந்திருக்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கிலும், சர்ப்பமானது தன்னுடைய தந்திரத்தினாலே ஏவாளை வஞ்சித்ததுபோல, உங்கள் மனதும் கிறிஸ்துவைப்பற்றிய உண்மையினின்று விலகும்படி கெடுக்கப்படுமோவென்று பயந்திருக்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எப்படியெனில், உங்களிடத்தில் வருகிறவன் நாங்கள் பிரசங்கியாத வேறொரு இயேசுவைப் பிரசங்கித்தானானால், அல்லது நீங்கள் பெற்றிராத வேறொரு ஆவியையும், நீங்கள் ஏற்றுக்கொள்ளாத வேறொரு சுவிசேஷத்தையும் பெற்றீர்களானால், நன்றாய்ச் சகித்திருப்பீர்களே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கா பிரதான அப்போஸ்தலரிலும், நான் ஒன்றிலும் குறைவுள்ளவனல்லவென்று எண்ணுகிற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்சிலே கல்லாதவனாயிருந்தாலும், அறிவிலே கல்லாதவனல்ல; எந்த விஷயத்திலும் எல்லாருக்கு முன்பாகவும் உங்களுக்குள்ளே நாங்கள் வெளிப்பட்டிருக்கிறோ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பேச்சிலே கல்லாதவனாயிருந்தாலும், அறிவிலே கல்லாதவனல்ல; எந்த விஷயத்திலும் எல்லாருக்கு முன்பாகவும் உங்களுக்குள்ளே நாங்கள் வெளிப்பட்டிருக்கிறோமே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யர்த்தப்படும்படி நான் என்னைத்தானே தாழ்த்தி, தேவனுடைய சுவிசேஷத்தை இலவசமாய் உங்களுக்குப் பிரசங்கித்ததினாலே குற்றஞ்செய்தேனோ?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உயர்த்தப்படும்படி நான் என்னைத்தானே தாழ்த்தி, தேவனுடைய சுவிசேஷத்தை இலவசமாய் உங்களுக்குப் பிரசங்கித்ததினாலே குற்றஞ்செய்தேனோ?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உங்களுக்கு ஊழியஞ்செய்யும்படிக்கு, மற்றச் சபைகளிடத்தில் சம்பளத்தைப்பெற்று, அவர்களைக் கொள்ளையிட்டே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ோடிருந்து குறைவுபட்டபோதும், ஒருவரையும் நான் வருத்தப்படுத்தவில்லை; மக்கெதோனியாவிலிருந்து வந்த சகோதரர் என் குறைவை நிறைவாக்கினார்கள், எவ்விதத்திலேயும் உங்களுக்குப் பாரமாயிராதபடிக்கு ஜாக்கிரதையாயிருந்தேன், இனிமேலும் ஜாக்கிரதையாயிருப்ப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காயாநாட்டின் திசைகளிலே இந்தப் புகழ்ச்சி என்னைவிட்டு நீங்குவதில்லையென்று என்னிலுள்ள கிறிஸ்துவினுடைய சத்தியத்தைக்கொண்டு சொல்லுகிற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ப்படிச் சொல்லவேண்டியதென்ன? நான் உங்களைச் சிநேகியாதபடியினாலேயோ? தேவன் அறிவா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மேலும், எங்களை விரோதிக்கச் சமயந்தேடுகிறவர்களுக்குச் சமயம் கிடையாதபடிக்கு, தங்களைக்குறித்து மேன்மைபாராட்டுகிற காரியத்தில் அவர்கள் எங்களைப்போலக் காணப்படும்படி, நான் செய்வதையே இன்னும் செய்வ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ப்பட்டவர்கள் கள்ள அப்போஸ்தலர்கள், கபடமுள்ள வேலையாட்கள், கிறிஸ்துவினுடைய அப்போஸ்தலரின் வேஷத்தைத் தரித்துக்கொண்டவர்களாயிருக்கி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டிப்பட்டவர்கள் கள்ள அப்போஸ்தலர்கள், கபடமுள்ள வேலையாட்கள், கிறிஸ்துவினுடைய அப்போஸ்தலரின் வேஷத்தைத் தரித்துக்கொண்டவர்களாயிருக்கி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ஆச்சரியமல்ல, சாத்தானும் ஒளியின் தூதனுடைய வேஷத்தைத் தரித்துக்கொள்வானே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து ஆச்சரியமல்ல, சாத்தானும் ஒளியின் தூதனுடைய வேஷத்தைத் தரித்துக்கொள்வானே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னுடைய ஊழியக்காரரும் நீதியின் ஊழியக்காரருடைய வேஷத்தைத் தரித்துக்கொண்டால் அது ஆச்சரியமல்லவே; அவர்கள் முடிவு அவர்கள் கிரியைகளுக்குத்தக்கதாயிரு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ஆகையால் அவனுடைய ஊழியக்காரரும் நீதியின் ஊழியக்காரருடைய வேஷத்தைத் தரித்துக்கொண்டால் அது ஆச்சரியமல்லவே; அவர்கள் முடிவு அவர்கள் கிரியைகளுக்குத்தக்கதாயிரு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ேன்; ஒருவனும் என்னைப் புத்தியீனனென்று எண்ணவேண்டாம்; அப்படி எண்ணினால், நானும் சற்றே மேன்மைபாராட்டும்படி, என்னைப் புத்தியீனனைப்போலாகிலும் ஏற்றுக்கொள்ளுங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ேன்; ஒருவனும் என்னைப் புத்தியீனனென்று எண்ணவேண்டாம்; அப்படி எண்ணினால், நானும் சற்றே மேன்மைபாராட்டும்படி, என்னைப் புத்தியீனனைப்போலாகிலும் ஏற்றுக்கொள்ளுங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ப்படி நான் சொல்லுகிறது கர்த்தருக்கேற்றபடி சொல்லாமல், மேன்மைபாராட்டும் தைரியத்தினாலே புத்தியீனனைப்போல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நேகர் மாம்சத்திற்கேற்றபடி மேன்மைபாராட்டிக்கொள்ளுகையில், நானும் மேன்மைபாராட்டுவ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ங்கள் புத்தியுள்ளவர்களாயிருந்து புத்தியில்லாதவர்களைச் சந்தோஷமாய்ச் சகித்திருக்கிறீர்களே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ஒருவன் உங்களைச் சிறையாக்கினாலும், ஒருவன் உங்களைப் பட்சித்தாலும், ஒருவன் உங்களைக் கைவசப்படுத்தினாலும், ஒருவன் தன்னை உயர்த்தினாலும், ஒருவன் உங்களை முகத்தில் அறைந்தாலும் சகித்திருக்கிறீர்களே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ங்கள் பலவீனரானதுபோல, எங்களுக்கு வந்த கனவீனத்தைக்குறித்துப் பேசுகிறேன்; ஒருவன் எதிலே துணிவுள்ளவனாயிருக்கிறானோ அதிலே நானும் துணிவுள்ளவனாயிருக்கிறேன்; இப்படிப் புத்தியீனமாய்ப் பேசுகிற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ிரெயரா? நானும் எபிரெயன்; அவர்கள் இஸ்ரவேலரா? நானும் இஸ்ரவேலன்; அவர்கள் ஆபிரகாமின் சந்ததியாரா? நானும் ஆபிரகாமின் சந்ததிய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ர்கள் எபிரெயரா? நானும் எபிரெயன்; அவர்கள் இஸ்ரவேலரா? நானும் இஸ்ரவேலன்; அவர்கள் ஆபிரகாமின் சந்ததியாரா? நானும் ஆபிரகாமின் சந்ததிய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ர்கள் கிறிஸ்துவின் ஊழியக்காரரா? நான் அதிகம்; புத்தியீனமாய்ப் பேசுகிறேன்; நான் அதிகமாய்ப் பிரயாசப்பட்டவன், அதிகமாய் அடிபட்டவன், அதிகமாய்க் காவல்களில் வைக்கப்பட்டவன், அநேகந்தரம் மரண அவதியில் அகப்பட்டவ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யூதர்களால் ஒன்றுகுறைய நாற்பதடியாக ஐந்துதரம் அடிபட்டேன்;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ுதரம் மிலாறுகளால் அடிபட்டேன், ஒருதரம் கல்லெறியுண்டேன், மூன்றுதரம் கப்பற்சேதத்தில் இருந்தேன், கடலிலே ஒரு இராப்பகல் முழுவதும் போக்கினே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மூன்றுதரம் மிலாறுகளால் அடிபட்டேன், ஒருதரம் கல்லெறியுண்டேன், மூன்றுதரம் கப்பற்சேதத்தில் இருந்தேன், கடலிலே ஒரு இராப்பகல் முழுவதும் போக்கினே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நேகந்தரம் பிரயாணம்பண்ணினேன்; ஆறுகளால் வந்த மோசங்களிலும், கள்ளரால் வந்த மோசங்களிலும், என் சுயஜனங்களால் வந்த மோசங்களிலும், அந்நிய ஜனங்களால் வந்த மோசங்களிலும், பட்டணங்களில் உண்டான மோசங்களிலும், வனாந்தரத்தில் உண்டான மோசங்களிலும், சமுத்திரத்தில் உண்டான மோசங்களிலும், கள்ளச்சகோதரரிடத்தில் உண்டான மோசங்களிலும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யாசத்திலும், வருத்தத்திலும், அநேகமுறை கண்விழிப்புகளிலும், பசியிலும் தாகத்திலும், அநேகமுறை உபவாசங்களிலும், குளிரிலும், நிர்வாணத்திலும் இருந்த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பிரயாசத்திலும், வருத்தத்திலும், அநேகமுறை கண்விழிப்புகளிலும், பசியிலும் தாகத்திலும், அநேகமுறை உபவாசங்களிலும், குளிரிலும், நிர்வாணத்திலும் இருந்தே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வை முதலானவைகளையல்லாமல், எல்லாச் சபைகளைக்குறித்தும் உண்டாயிருக்கிற கவலை என்னை நாள்தோறும் நெருக்குகிற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ன் பலவீனனானால் நானும் பலவீனனாகிறதில்லையோ? ஒருவன் இடறினால் என் மனம் எரியாதிருக்குமோ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நான் மேன்மைபாராட்டவேண்டுமானால், என் பலவீனத்திற்கடுத்தவைகளைக் குறித்து மேன்மைபாராட்டுவே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றென்றைக்கும் ஸ்தோத்திரிக்கப்பட்ட தேவனும், நம்முடைய கர்த்தராகிய இயேசுகிறிஸ்துவின் பிதாவுமானவர் நான் பொய் சொல்லுகிறதில்லையென்று அறிவ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என்றென்றைக்கும் ஸ்தோத்திரிக்கப்பட்ட தேவனும், நம்முடைய கர்த்தராகிய இயேசுகிறிஸ்துவின் பிதாவுமானவர் நான் பொய் சொல்லுகிறதில்லையென்று அறிவ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ஸ்குபட்டணத்து அரேத்தா ராஜாவினுடைய சேனைத்தலைவன் என்னைப் பிடிக்கவேண்டுமென்று தமஸ்கருடைய பட்டணத்தைக் காவல்வைத்துக் காத்தான்;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மஸ்குபட்டணத்து அரேத்தா ராஜாவினுடைய சேனைத்தலைவன் என்னைப் பிடிக்கவேண்டுமென்று தமஸ்கருடைய பட்டணத்தைக் காவல்வைத்துக் காத்தான்;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ப்பொழுது நான் கூடையிலே வைக்கப்பட்டு, ஜன்னலிலிருந்து மதில்வழியாய் இறக்கிவிடப்பட்டு, அவனுடைய கைக்குத் தப்பினே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4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ನ್ನ ಬುದ್ಧಿಹೀನತೆಯನ್ನು ನೀವು ಸ್ವಲ್ಪ ಮಟ್ಟಿಗೆ ಸಹಿಸಿಕೊಳ್ಳಬೇಕೆಂದು ನಾನು ಅಪೇಕ್ಷಿಸುತ್ತೇನೆ; ನಿಜ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ನ್ನನ್ನು ಸಹಿಸಿ ಕೊಳ್ಳಿರ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ದೈವಾಸಕ್ತಿಯಿಂದಲೇ ನಾನು ನಿಮ್ಮ ವಿಷಯದಲ್ಲಿ ಆಸಕ್ತನಾಗಿದ್ದೇನೆ; ನಿಮ್ಮನ್ನು ಕ್ರಿಸ್ತನೆಂಬ ಒಬ್ಬನೇ ಪುರುಷ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ಶುದ್ದ ಕನ್ಯೆಯಾಗಿ ಒಪ್ಪಿಸಬೇಕೆಂದು ನಿಮ್ಮನ್ನು ಆತನಿಗೆ ನಿಶ್ಚಯ ಮಾಡಿದೆನ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ಹವ್ವಳು ಸರ್ಪದ ಕುಯುಕ್ತಿಗೆ ಒಳಬಿದ್ದು ಹೇಗೆ ಮೋಸ ಹೋದಳೋ ಹಾಗೆಯೇ ನಿಮ್ಮ ಮನಸ್ಸುಗಳು ಕ್ರಿಸ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ಷಯದಲ್ಲಿರಬೇಕಾದ ಸರಳತೆಯನ್ನು ಬಿಟ್ಟು ಕೆಟ್ಟು ಹೋದೀತೆಂದು ನನಗೆ ಭಯವುಂಟ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ಯಾಕಂದರೆ ನಾವು ಸಾರದಿದ್ದ ಬೇರೊಬ್ಬ ಯೇಸುವನ್ನು ನಿಮ್ಮ ಬಳಿಗೆ ಬರುವವನು ಪ್ರಕಟಿಸುವಾಗಲೂ ನೀವು ಹೊಂದದೆ ಇದ್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ೊಂದು ಆತ್ಮವನ್ನು ಹೊಂದುವಾಗಲೂ ಅಂಗೀಕರಿಸದಿದ್ದ ಬೇರೊಂದು ಸುವಾರ್ತೆಯನ್ನು ಸ್ವೀಕರಿಸುವಾಗಲೂ ನೀವು ಚೆನ್ನ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ಿಸಿಕೊಳ್ಳು ತ್ತ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ತಿ ಶ್ರೇಷ್ಠರಾದ ಅಪೊಸ್ತಲರೆನಿಸಿಕೊಳ್ಳು ವವರಿಗಿಂತ ನಾನು ಒಂದರಲ್ಲಾದರೂ ಕಡಿಮೆಯಾದ ವನಲ್ಲವೆಂದು ಭಾವಿಸ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ನಾನು ಮಾತನಾಡು ವದರಲ್ಲಿ ಒರಟಾಗಿದ್ದರೂ ಜ್ಞಾನದಲ್ಲಿ ಅಲ್ಲ, ಎಲ್ಲವು ಗಳಲ್ಲಿ ನಿಮ್ಮ ಮಧ್ಯದಲ್ಲಿ ನಾವು ನ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ರ್ಪಡಿಸ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ಹೆಚ್ಚಿಸಲ್ಪಡಬೇಕೆಂದು ನನ್ನನ್ನು ನಾನೇ ತಗ್ಗಿಸಿಕೊಂಡು ದೇವರ ಸುವಾರ್ತೆಯನ್ನು ನಿಮಗೆ ಉಚಿತವಾಗಿ ಸಾರಿ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ಪರಾಧವ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ನಿಮ್ಮ ಸೇವೆ ಮಾಡುವದಕ್ಕೋಸ್ಕರ ನಾನು ಇತರ ಸಭೆಗಳಿಂದ ಸಂಬಳ ತೆಗೆದುಕೊಂಡು ಅವುಗಳನ್ನು ಸುಲು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ನಿಮ್ಮಲ್ಲಿದ್ದು ಕೊರತೆಯುಳ್ಳವನಾಗಿದ್ದಾಗ ಯಾರ ಮೇಲೆಯೂ ಭಾರಹಾಕಲಿಲ್ಲ; ಮಕೆದೋನ್ಯ ದಿಂದ ಬಂದ ಸಹೋದರರು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ಕಾದದ್ದೆಲ್ಲವನ್ನು ಕೊಟ್ಟರು; ನಾನು ನಿಮಗೆ ಯಾವದರಲ್ಲಿಯೂ ಭಾರವಾಗಿರಬಾರದೆಂದು ನೋಡಿಕೊಳ್ಳುತ್ತಿದ್ದೆನು,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ೇಲೆಯೂ ನೋಡಿಕೊಳ್ಳ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ಕ್ರಿಸ್ತನ ಸತ್ಯವು ನನ್ನಲ್ಲಿರುವದರಿಂದ ಈ ನನ್ನ ಹೊಗಳಿಕೆಯನ್ನು ಅಕಾಯದ ಪ್ರಾಂತ್ಯಗಳಲ್ಲಿ ಒಬ್ಬರೂ ನಿಲ್ಲಿಸಬಾರ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ಯಾಕೆ? ನಿಮ್ಮ ಮೇಲೆ ಪ್ರೀತಿ ಇಲ್ಲದ್ದರಿಂದಲೋ? ದೇವರೇ ಬಲ್ಲ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ಆದರೆ ನನ್ನನ್ನು ನಿಂದಿಸುವದಕ್ಕೆ ಆಸ್ಪದವನ್ನು ಹುಡುಕುವವರಿಗೆ ಯಾವ ಎಡೆಯೂ ಸಿಕ್ಕದಂತೆ ನಾನು ಮಾಡುವದನ್ನು ಇ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ುಂದೆಯೂ ಮಾಡುವೆನು; ಅವರು ಯಾವದರಲ್ಲಿ ಹೊಗಳು ತ್ತಾರೋ ಅದರಲ್ಲಿ ನಮ್ಮಂತೆಯೇ ಕಂಡುಬರಲ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ಂಥವರು ಸುಳ್ಳು ಅಪೊಸ್ತಲರೂ ಮೋಸಗಾರರಾದ ಕೆಲಸದವರೂ ಕ್ರಿಸ್ತನ ಅಪೊಸ್ತಲರಂತೆ ಕಾಣಿಸಿಕೊಳ್ಳು ವದಕ್ಕೆ ತಮ್ಮ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ಾವೇ ಮಾರ್ಪಡಿಸಿಕೊಳ್ಳುವವರೂ ಆಗ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ೇನೂ ಆಶ್ಚರ್ಯವಲ್ಲ; ಯಾಕಂದರೆ ಸೈತಾನನು ಬೆಳಕಿನ ದೂತನಂತೆ ಕಾಣಿಸಿಕೊಳ್ಳುವ ಹಾಗೆ ತನ್ನನ್ನು ತಾನ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್ಪಡಿಸಿಕೊಳ್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ಅವನ ಸೇವಕರು ಸಹ ನೀತಿಗೆ ಸೇವಕರಾಗಿ ಕಾಣಿಸಿಕೊಳ್ಳುವದಕ್ಕೆ ಮಾರ್ಪಡಿಸಿಕೊಳ್ಳುವದು ದೊಡ್ಡ ದಲ್ಲ. ಅವರ ಅಂತ್ಯವು ಅ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ೃತ್ಯಗಳಿಗೆ ತಕ್ಕ ಹಾಗೆಯೇ ಆ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ನ್ನನ್ನು ಬುದ್ಧಿಹೀನನೆಂದು ಯಾರೂ ನೆನಸಬಾರ ದೆಂದು ತಿರಿಗಿ ನಾನು ಹೇಳುತ್ತೇನೆ ಹಾಗೆ ನೆನಸಿದರೂ ನ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ುದ್ಧಿಹೀನನಾಗಿಯಾದರೂ ಸೇರಿಸಿಕೊಳ್ಳಿರಿ; ಯಾಕಂದರೆ ನಾನು ಸಹ ಅಲ್ಪ ಸ್ವಲ್ಪ ಹೊಗಳಿಕೊಳ್ಳ ಬೇಕೆಂದ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ಾನು ಈಗ ಆಡುವ ಮಾತುಗಳನ್ನು ಕರ್ತನ ಮಾತಿನ ಪ್ರಕಾರ ಹೇಳದೆ ಭರವಸದಿಂದ ಹೊಗಳಿಕೊಳ್ಳುವ ಬುದ್ಧಿ ಹೀನನಂತೆ ಆಡ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ನೇಕರು ಶಾರೀರಿಕ ರೀತಿಯಲ್ಲಿ ಹೊಗಳಿಕೊಳ್ಳು ವದರಿಂದ ನಾನೂ ಹೊಗಳಿಕೊಳ್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ವು ಬುದ್ಧಿವಂತರಾಗಿದ್ದು ಬುದ್ಧಿಹೀನರನ್ನು ಸಂತೋಷದಿಂದ ಸಹಿಸಿಕೊಳ್ಳುತ್ತೀ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ಒಬ್ಬನು ನಿಮ್ಮನ್ನು ತನಗೆ ವಶಮಾಡಿಕೊಂಡರೂ ಒಬ್ಬನು ನಿಮ್ಮನ್ನು ನುಂಗಿ ಬಿಟ್ಟರೂ ಒಬ್ಬನು ನಿಮ್ಮನ್ನು ಮರುಳುಗೊಳ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ಿಡಿದರೂ ಒಬ್ಬನು ತನ್ನನ್ನು ಹೆಚ್ಚಿಸಿಕೊಂಡರೂ ಒಬ್ಬನು ನಿಮ್ಮ ಮುಖದ ಮೇಲೆ ಹೊಡೆದರೂ ನೀವು ಸಹಿಸಿಕೊಳ್ಳುತ್ತೀರ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ಾವು ಬಲವಿಲ್ಲದವರೋ ಎಂಬಂತೆ ಅವ ಮಾನದ ವಿಷಯವಾಗಿ ನಾನು ಮಾತನಾಡುತ್ತೇನೆ. ಹೇಗಿದ್ದರೂ ಯಾವನಾದರೂ ಧೈರ್ಯವುಳ್ಳ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ಗಿದ್ದರೆ (ನಾನು ಬುದ್ಧಿಹೀನನಂತೆ ಮಾತ ನಾಡುತ್ತೇನೆ) ನಾನು ಸಹ ಧೈರ್ಯವುಳ್ಳವನಾಗ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ರು ಇಬ್ರಿಯರೋ? ನಾನೂ ಇಬ್ರಿಯನು; ಅವರು ಇಸ್ರಾಯೇಲ್ಯರೊ? ನಾನೂ ಇಸ್ರಾಯೇ ಲ್ಯನು; ಅವರು ಅಬ್ರಹಾಮನ ವಂಶದವರೋ? ನಾ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ೇ ವಂಶದವ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ಅವರು ಕ್ರಿಸ್ತನ ಸೇವಕರೋ? (ನಾನು ಬುದ್ಧಿಹೀನನಂತೆ ಮಾತನಾಡು ತ್ತೇನೆ) ಅವರಿಗಿಂತ ನಾನು ಹೆಚ್ಚಾಗಿ ಸೇವೆ ಮಾಡುವ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ಗಿದ್ದೇನೆ; ಹೆಚ್ಚಾಗಿ ಪ್ರಯಾಸಪಟ್ಟೆನು. ಮಿತಿವಿಾರಿ ಪೆಟ್ಟುಗಳನ್ನು ತಿಂದೆನು; ಹೆಚ್ಚಾಗಿ ಸೆರೆಮನೆಗಳಲ್ಲಿ ಬಿದ್ದ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ನೇಕ ಸಾರಿ ಮರಣಗಳಲ್ಲಿ ಸಿಕ್ಕ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ಐದು ಸಾರಿ ಯೆಹೂದ್ಯರಿಂದ ನನಗೆ ಒಂದು ಕಡಿಮೆ ನಾಲ್ವತ್ತು ಏಟುಗಳು ಬಿದ್ದವ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ನು ಮೂರು ಸಾರಿ ಚಡಿಗಳಿಂದ ಹೊಡಿಸಿಕೊಂಡೆನು. ಒಂದು ಸಾರಿ ನನ್ನ ಮೇಲೆ (ಕೊಲ್ಲುವದಕ್ಕೆ) ಕಲ್ಲೆಸೆದರು; ಮೂರು ಸಾರ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ಿದ್ದ ಹಡಗು ಒಡೆದುಹೋಯಿತು; ಒಂದು ರಾತ್ರಿ ಒಂದು ಹಗಲು ಸಮುದ್ರದಲ್ಲಿ ಇದ್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ಎಷ್ಟೋ ಪ್ರಯಾಣಗಳನ್ನು ಮಾಡಿದೆನು; ನೀರಿನ ಅಪಾಯಗಳು ಕಳ್ಳರ ಅಪಾಯಗಳೂ ಸ್ವಂತ ಜನರಿಂದ ಅಪಾಯಗಳೂ ಅನ್ಯಜನರಿಂದ ಅಪಾಯಗಳ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ಟ್ಟಣದಲ್ಲಿ ಅಪಾಯಗಳೂ ಕಾಡಿನಲ್ಲಿ ಅಪಾಯ ಗಳೂ ಸಮುದ್ರದಲ್ಲಿ ಅಪಾಯಗಳೂ ಸುಳ್ಳು ಸಹೋ ದರರೊಳಗೆ ಇರುವಾಗ ಅಪಾಯಗಳೂ ನ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ಭವಿಸ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ಪ್ರಯಾಸ ಪರಿಶ್ರಮಗಳಿಂದ ಆನೇಕ ಸಾರಿ ನಿದ್ದೆಗೆಟ್ಟು ಹಸಿವೆ ಬಾಯಾರಿಕೆಗಳನ್ನ ನುಭವಿಸಿ ಅನೇಕ ಸಾರಿ ಉಪವಾಸವಾಗ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ಳಿಯಲ್ಲಿಯೂ ವಸ್ತ್ರವಿಲ್ಲದೆಯೂ ಇದ್ದು ಆತನನ್ನು ಸೇವಿಸ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ಇನ್ನೂ ಬೇರೆ ಹೊರಗಿನವುಗಳಲ್ಲದೆ ಎಲ್ಲಾ ಸಭೆಗಳ ವಿಷಯವಾದ ಚಿಂತೆಯನ್ನು ಪ್ರತಿ ದಿನವೂ ನಾನು ಹೊರುತ್ತ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ಯಾರಾದರೂ ಬಲವಿಲ್ಲದವನಾದರೆ ನಾನು ಬಲವಿಲ್ಲದವನಾಗದೆ ಇರುವೆನೋ? ಯಾರಾದರೂ ಮುಗ್ಗರಿಸಿದರೆ ನಾನು ತಾಪಪಡದೆ ಇರುವೆನ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ನಾನು ಹೆಚ್ಚಳಪಡಲೇಬೇಕಾದರೆ ನನ್ನ ಬಲ ಹೀನತೆಗಳಲ್ಲಿ ಹೆಚ್ಚಳಪ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ನಾನು ಸುಳ್ಳಾಡು ವದಿಲ್ಲವೆಂದು ನಮ್ಮ ಕರ್ತನಾದ ಯೇಸುಕ್ರಿಸ್ತನ ತಂದೆಯೂ ನಿರಂತರ ಸ್ತುತಿ ಹೊಂದತಕ್ಕವನೂ ಆಗಿರ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ೇವರೇ ಬಲ್ಲ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ದಮಸ್ಕದಲ್ಲಿ ಅರಸನಾದ ಅರೇತನ ಅಧೀನದಲ್ಲಿದ್ದ ಅಧಿಪತಿಯು ನನ್ನನ್ನು ಹಿಡಿಯಬೇಕೆಂದು ದಮಸ್ಕದವರ ಪಟ್ಟಣ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ೈನ್ಯದೊಂದಿಗೆ ಕಾಯುತ್ತ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ಗ ನಾನು ಒಂದು ಕಲ್ಲಿಯಲ್ಲಿ ಕೂತು ಗೋಡೆಯಲ್ಲಿದ್ದ ಕಿಟಕಿ ಯೊಳಗಿಂದ ಇಳಿಸಲ್ಪಟ್ಟು ಅವನ ಕೈಯಿಂದ ತಪ್ಪಿಸ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ಕೊರಿಂಥದವರಿಗೆ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Theme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2026-10-21T06:13:15Z</dcterms:created>
  <dcterms:modified xsi:type="dcterms:W3CDTF">2026-10-21T06:13:15Z</dcterms:modified>
  <dc:title>2 ಕೊರಿಂಥದವರಿಗೆ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