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presProps" Target="presProps.xml"/>
  <Relationship Id="rId105" Type="http://schemas.openxmlformats.org/officeDocument/2006/relationships/viewProps" Target="viewProps.xml"/>
  <Relationship Id="rId10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விக்குப் பிறந்த கோகாத்தின் குமாரனாகிய இத்சேயாரின் மகன் கோராகு என்பவன் ரூபன் வம்சத்திலுள்ள எலியாபின் குமாரராகிய தாத்தானையும் அபிராமையும் பேலேத்தின் குமாரனாகிய ஓனையும் கூட்டிக்கொண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விக்குப் பிறந்த கோகாத்தின் குமாரனாகிய இத்சேயாரின் மகன் கோராகு என்பவன் ரூபன் வம்சத்திலுள்ள எலியாபின் குமாரராகிய தாத்தானையும் அபிராமையும் பேலேத்தின் குமாரனாகிய ஓனையும் கூட்டிக்கொண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விக்குப் பிறந்த கோகாத்தின் குமாரனாகிய இத்சேயாரின் மகன் கோராகு என்பவன் ரூபன் வம்சத்திலுள்ள எலியாபின் குமாரராகிய தாத்தானையும் அபிராமையும் பேலேத்தின் குமாரனாகிய ஓனையும் கூட்டிக்கொண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ில் சபைக்குத் தலைவர்களும் சங்கத்துக்கு அழைக்கப்பட்டவர்களும் பிரபலமானவர்களுமாகிய இருநூற்று ஐம்பது பேர்களோடும்கூட மோசேக்குமுன்பாக எழும்ப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ில் சபைக்குத் தலைவர்களும் சங்கத்துக்கு அழைக்கப்பட்டவர்களும் பிரபலமானவர்களுமாகிய இருநூற்று ஐம்பது பேர்களோடும்கூட மோசேக்குமுன்பாக எழும்ப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க்கும் ஆரோனுக்கும் விரோதமாகக் கூட்டங்கூடி, அவர்களை நோக்கி: நீங்கள் மிஞ்சிப்போகிறீர்கள்; சபையார் எல்லாரும் பரிசுத்தமானவர்கள்; கர்த்தர் அவர்கள் நடுவில் இருக்கிறாரே; இப்படியிருக்க, கர்த்தருடைய சபைக்கு மேலாக உங்களை ஏன் உயர்த்துகிறீர்கள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க்கும் ஆரோனுக்கும் விரோதமாகக் கூட்டங்கூடி, அவர்களை நோக்கி: நீங்கள் மிஞ்சிப்போகிறீர்கள்; சபையார் எல்லாரும் பரிசுத்தமானவர்கள்; கர்த்தர் அவர்கள் நடுவில் இருக்கிறாரே; இப்படியிருக்க, கர்த்தருடைய சபைக்கு மேலாக உங்களை ஏன் உயர்த்துகிறீர்கள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க்கும் ஆரோனுக்கும் விரோதமாகக் கூட்டங்கூடி, அவர்களை நோக்கி: நீங்கள் மிஞ்சிப்போகிறீர்கள்; சபையார் எல்லாரும் பரிசுத்தமானவர்கள்; கர்த்தர் அவர்கள் நடுவில் இருக்கிறாரே; இப்படியிருக்க, கர்த்தருடைய சபைக்கு மேலாக உங்களை ஏன் உயர்த்துகிறீர்கள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அதைக் கேட்டபோது, முகங்குப்புற விழ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ன் கோராகையும் அவனுடைய எல்லாக் கூட்டத்தையும் நோக்கி: நாளைக்குக் கர்த்தர் தம்முடையவன் இன்னான் என்றும், தம்மண்டையிலே சேரத் தாம் கட்டளையிட்ட பரிசுத்தவான் இன்னான் என்றும் காண்பிப்பார்; அப்பொழுது எவனைத் தெரிந்துகொள்வாரோ, அவனைத் தம்மிடத்தில் சேரக் கட்டளையிட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ன் கோராகையும் அவனுடைய எல்லாக் கூட்டத்தையும் நோக்கி: நாளைக்குக் கர்த்தர் தம்முடையவன் இன்னான் என்றும், தம்மண்டையிலே சேரத் தாம் கட்டளையிட்ட பரிசுத்தவான் இன்னான் என்றும் காண்பிப்பார்; அப்பொழுது எவனைத் தெரிந்துகொள்வாரோ, அவனைத் தம்மிடத்தில் சேரக் கட்டளையிட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ன் கோராகையும் அவனுடைய எல்லாக் கூட்டத்தையும் நோக்கி: நாளைக்குக் கர்த்தர் தம்முடையவன் இன்னான் என்றும், தம்மண்டையிலே சேரத் தாம் கட்டளையிட்ட பரிசுத்தவான் இன்னான் என்றும் காண்பிப்பார்; அப்பொழுது எவனைத் தெரிந்துகொள்வாரோ, அவனைத் தம்மிடத்தில் சேரக் கட்டளையிடு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ன்று செய்யுங்கள்; கோராகே, கோராகின் கூட்டத்தார்களே, நீங்கள் எல்லாரும் தூபகலசங்களை எடுத்துக்கொ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ளைக்கு அவைகளில் அக்கினிபோட்டு, கர்த்தருடைய சந்நிதியில் தூபவர்க்கம் இடுங்கள்; அப்பொழுது கர்த்தர் எவனைத் தெரிந்துகொள்வாரோ, அவன் பரிசுத்தவானாயிருப்பான்; லேவியின் புத்திரராகிய நீங்களே மிஞ்சிப்போகிறீர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ளைக்கு அவைகளில் அக்கினிபோட்டு, கர்த்தருடைய சந்நிதியில் தூபவர்க்கம் இடுங்கள்; அப்பொழுது கர்த்தர் எவனைத் தெரிந்துகொள்வாரோ, அவன் பரிசுத்தவானாயிருப்பான்; லேவியின் புத்திரராகிய நீங்களே மிஞ்சிப்போகிறீர்கள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மோசே கோராகை நோக்கி: லேவியின் புத்திரரே, கேளுங்கள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வாசஸ்தலத்தின் பணிவிடைகளைச் செய்யவும், சபையாரின் முன் நின்று அவர்கள் செய்யவேண்டிய வேலைகளைச் செய்யவும், உங்களைத் தம்மண்டையிலே சேரப்பண்ணும்படி இஸ்ரவேலின் தேவன் இஸ்ரவேல் சபையாரிலிருந்து உங்களைப் பிரித்தெடுத்தத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வாசஸ்தலத்தின் பணிவிடைகளைச் செய்யவும், சபையாரின் முன் நின்று அவர்கள் செய்யவேண்டிய வேலைகளைச் செய்யவும், உங்களைத் தம்மண்டையிலே சேரப்பண்ணும்படி இஸ்ரவேலின் தேவன் இஸ்ரவேல் சபையாரிலிருந்து உங்களைப் பிரித்தெடுத்தத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வாசஸ்தலத்தின் பணிவிடைகளைச் செய்யவும், சபையாரின் முன் நின்று அவர்கள் செய்யவேண்டிய வேலைகளைச் செய்யவும், உங்களைத் தம்மண்டையிலே சேரப்பண்ணும்படி இஸ்ரவேலின் தேவன் இஸ்ரவேல் சபையாரிலிருந்து உங்களைப் பிரித்தெடுத்தத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உன்னையும் உன்னோடேகூட லேவியின் புத்திரராகிய உன்னுடைய எல்லாச் சகோதரரையும் சேரப்பண்ணினதும், உங்களுக்கு அற்பகாரியமோ? இப்பொழுது ஆசாரியப்பட்டத்தையும் தேடுகிறீர்கள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உன்னையும் உன்னோடேகூட லேவியின் புத்திரராகிய உன்னுடைய எல்லாச் சகோதரரையும் சேரப்பண்ணினதும், உங்களுக்கு அற்பகாரியமோ? இப்பொழுது ஆசாரியப்பட்டத்தையும் தேடுகிறீர்கள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ற்காக நீயும் உன் கூட்டத்தார் அனைவரும் கர்த்தருக்கு விரோதமாகவே கூட்டங்கூடினீர்கள்; ஆரோனுக்கு விரோதமாக நீங்கள் முறுமுறுக்கிறதற்கு அவன் எம்மாத்திர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ற்காக நீயும் உன் கூட்டத்தார் அனைவரும் கர்த்தருக்கு விரோதமாகவே கூட்டங்கூடினீர்கள்; ஆரோனுக்கு விரோதமாக நீங்கள் முறுமுறுக்கிறதற்கு அவன் எம்மாத்திர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மோசே எலியாபின் குமாரராகிய தாத்தானையும் அபிராமையும் அழைத்தனுப்பினான். அவர்கள்: நாங்கள் வருகிறதில்லை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வனாந்தரத்தில் எங்களைக் கொன்றுபோடும்படி, பாலும் தேனும் ஓடுகிற தேசத்திலிருந்து எங்களைக் கொண்டுவந்தது அற்பகாரியமோ, எங்கள்மேல் துரைத்தனமும் பண்ணப்பார்க்கிறாய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வனாந்தரத்தில் எங்களைக் கொன்றுபோடும்படி, பாலும் தேனும் ஓடுகிற தேசத்திலிருந்து எங்களைக் கொண்டுவந்தது அற்பகாரியமோ, எங்கள்மேல் துரைத்தனமும் பண்ணப்பார்க்கிறாய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 நீ எங்களைப் பாலும் தேனும் ஓடுகிற தேசத்துக்குக் கொண்டுவந்ததும் இல்லை, எங்களுக்கு வயல்களையும் திராட்சத்தோட்டங்களையும் சுதந்தரமாகக் கொடுத்ததும் இல்லை; இந்த மனிதருடைய கண்களைப் பிடுங்கப்பார்க்கிறாயோ? நாங்கள் வருகிறதில்லை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 நீ எங்களைப் பாலும் தேனும் ஓடுகிற தேசத்துக்குக் கொண்டுவந்ததும் இல்லை, எங்களுக்கு வயல்களையும் திராட்சத்தோட்டங்களையும் சுதந்தரமாகக் கொடுத்ததும் இல்லை; இந்த மனிதருடைய கண்களைப் பிடுங்கப்பார்க்கிறாயோ? நாங்கள் வருகிறதில்லை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 நீ எங்களைப் பாலும் தேனும் ஓடுகிற தேசத்துக்குக் கொண்டுவந்ததும் இல்லை, எங்களுக்கு வயல்களையும் திராட்சத்தோட்டங்களையும் சுதந்தரமாகக் கொடுத்ததும் இல்லை; இந்த மனிதருடைய கண்களைப் பிடுங்கப்பார்க்கிறாயோ? நாங்கள் வருகிறதில்லை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ோசேக்குக் கடுங்கோபம் மூண்டது; அவன் கர்த்தரை நோக்கி: அவர்கள் செலுத்துங் காணிக்கையை அங்கிகரியாதிருப்பீராக; நான் அவர்களிடத்தில் ஒரு கழுதையை முதலாய் எடுத்துக்கொள்ளவில்லை; அவர்களில் ஒருவனுக்கும் யாதொரு பொல்லாப்பு செய்யவும் இல்லை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ோசேக்குக் கடுங்கோபம் மூண்டது; அவன் கர்த்தரை நோக்கி: அவர்கள் செலுத்துங் காணிக்கையை அங்கிகரியாதிருப்பீராக; நான் அவர்களிடத்தில் ஒரு கழுதையை முதலாய் எடுத்துக்கொள்ளவில்லை; அவர்களில் ஒருவனுக்கும் யாதொரு பொல்லாப்பு செய்யவும் இல்லை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ோசேக்குக் கடுங்கோபம் மூண்டது; அவன் கர்த்தரை நோக்கி: அவர்கள் செலுத்துங் காணிக்கையை அங்கிகரியாதிருப்பீராக; நான் அவர்களிடத்தில் ஒரு கழுதையை முதலாய் எடுத்துக்கொள்ளவில்லை; அவர்களில் ஒருவனுக்கும் யாதொரு பொல்லாப்பு செய்யவும் இல்லை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மோசே கோராகை நோக்கி: நீயும் உன் கூட்டத்தார் யாவரும் நாளைக்குக் கர்த்தருடைய சந்நிதியில் வாருங்கள்; நீயும் அவர்களும் ஆரோனும் வந்தி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மோசே கோராகை நோக்கி: நீயும் உன் கூட்டத்தார் யாவரும் நாளைக்குக் கர்த்தருடைய சந்நிதியில் வாருங்கள்; நீயும் அவர்களும் ஆரோனும் வந்திர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ில் ஒவ்வொருவரும் தங்கள் தங்கள் தூபகலசங்களை எடுத்து, அவைகளில் தூபவர்க்கத்தைப் போட்டு, தங்கள் தங்கள் தூபகலசங்களாகிய இருநூற்று ஐம்பது தூபகலசங்களையும் கர்த்தருடைய சந்நிதியில் கொண்டுவரவேண்டும்; நீயும் ஆரோனும் தன் தன் தூபகலசத்தைக் கொண்டுவாருங்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ில் ஒவ்வொருவரும் தங்கள் தங்கள் தூபகலசங்களை எடுத்து, அவைகளில் தூபவர்க்கத்தைப் போட்டு, தங்கள் தங்கள் தூபகலசங்களாகிய இருநூற்று ஐம்பது தூபகலசங்களையும் கர்த்தருடைய சந்நிதியில் கொண்டுவரவேண்டும்; நீயும் ஆரோனும் தன் தன் தூபகலசத்தைக் கொண்டுவாருங்கள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யே அவரவர் தங்கள் தங்கள் தூபகலசங்களை எடுத்து, அவைகளில் அக்கினியையும் தூபவர்க்கத்தையும் போட்டு, ஆசரிப்புக் கூடாரவாசலுக்கு முன்பாக வந்து நின்றார்கள்; மோசேயும் ஆரோனும் அங்கே நி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யே அவரவர் தங்கள் தங்கள் தூபகலசங்களை எடுத்து, அவைகளில் அக்கினியையும் தூபவர்க்கத்தையும் போட்டு, ஆசரிப்புக் கூடாரவாசலுக்கு முன்பாக வந்து நின்றார்கள்; மோசேயும் ஆரோனும் அங்கே நி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க்கு விரோதமாகக் கோராகு சபையையெல்லாம் ஆசரிப்புக் கூடரவாசலுக்கு முன்பாகக் கூடிவரும்படி செய்தான்; அப்பொழுது கர்த்தருடைய மகிமை சபைக்கெல்லாம் காணப்ப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க்கு விரோதமாகக் கோராகு சபையையெல்லாம் ஆசரிப்புக் கூடரவாசலுக்கு முன்பாகக் கூடிவரும்படி செய்தான்; அப்பொழுது கர்த்தருடைய மகிமை சபைக்கெல்லாம் காணப்ப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ோராகு தாத்தான் அபிராம் என்பவர்களுடைய வாசஸ்தலத்தை விட்டு விலகிப்போங்கள் என்று சபையாருக்குச் சொல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மோசேயோடும் ஆரோனோடும் பேசி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டனே மோசே எழுந்திருந்து, தாத்தான் அபிராம் என்பவர்களிடத்தில் போனான்; இஸ்ரவேலின் மூப்பரும் அவனைப் பின்சென்று போ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டனே மோசே எழுந்திருந்து, தாத்தான் அபிராம் என்பவர்களிடத்தில் போனான்; இஸ்ரவேலின் மூப்பரும் அவனைப் பின்சென்று போ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ச் சபையை விட்டுப் பிரிந்துபோங்கள்; ஒரு நிமிஷத்திலே அவர்களை அதமாக்குவேன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ர்கள் முகங்குப்புறவிழுந்து: தேவனே, மாம்சமான யாவருடைய ஆவிகளுக்கும் தேவனே, ஒரு மனிதன் பாவம் செய்திருக்கச் சபையார் எல்லார்மேலும் கடுங்கோபங்கொள்வீரோ என்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ர்கள் முகங்குப்புறவிழுந்து: தேவனே, மாம்சமான யாவருடைய ஆவிகளுக்கும் தேவனே, ஒரு மனிதன் பாவம் செய்திருக்கச் சபையார் எல்லார்மேலும் கடுங்கோபங்கொள்வீரோ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சபையாரை நோக்கி இந்தத் துஷ்டமனிதரின் சகல பாவங்களிலும் நீங்கள் வாரிக்கொள்ளப்படாதபடிக்கு, அவர்கள் கூடாரங்களை விட்டு விலகி, அவர்களுக்கு உண்டானவைகளில் ஒன்றையும் தொடாதிருங்கள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சபையாரை நோக்கி இந்தத் துஷ்டமனிதரின் சகல பாவங்களிலும் நீங்கள் வாரிக்கொள்ளப்படாதபடிக்கு, அவர்கள் கூடாரங்களை விட்டு விலகி, அவர்களுக்கு உண்டானவைகளில் ஒன்றையும் தொடாதிருங்கள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கர்த்தர் மோசேயை நோக்கி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அவர்கள் கோராகு தாத்தான் அபிராம் என்பவர்களுடைய வாசஸ்தலத்தை விட்டு விலகிப்போனார்கள்; தாத்தானும் அபிராமும் வெளியே வந்து, தங்கள் பெண்ஜாதிகள் பிள்ளைகள் குழந்தைகளோடும் தங்கள் கூடாரவாசலிலே நி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அவர்கள் கோராகு தாத்தான் அபிராம் என்பவர்களுடைய வாசஸ்தலத்தை விட்டு விலகிப்போனார்கள்; தாத்தானும் அபிராமும் வெளியே வந்து, தங்கள் பெண்ஜாதிகள் பிள்ளைகள் குழந்தைகளோடும் தங்கள் கூடாரவாசலிலே நி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ோசே: இந்தக் கிரியைகளையெல்லாம் செய்கிறதற்குக் கர்த்தர் என்னை அனுப்பினார் என்றும், அவைகளை நான் என் மனதின்படியே செய்யவில்லை என்றும், நீங்கள் எதினாலே அறிவீர்களென்றால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ோசே: இந்தக் கிரியைகளையெல்லாம் செய்கிறதற்குக் கர்த்தர் என்னை அனுப்பினார் என்றும், அவைகளை நான் என் மனதின்படியே செய்யவில்லை என்றும், நீங்கள் எதினாலே அறிவீர்களென்றால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கல மனிதரும் சாகிறபடி இவர்கள் செத்து, சகல மனிதருக்கும் நேரிடுகிறதுபோல இவர்களுக்கும் நேரிட்டால், கர்த்தர் என்னை அனுப்பவில்லை என்று அறிவீ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கல மனிதரும் சாகிறபடி இவர்கள் செத்து, சகல மனிதருக்கும் நேரிடுகிறதுபோல இவர்களுக்கும் நேரிட்டால், கர்த்தர் என்னை அனுப்பவில்லை என்று அறிவீ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ஒரு புதிய காரியத்தை நேரிடச்செய்வதால், பூமி தன் வாயைத் திறந்து, இவர்கள் உயிரோடே பாதாளத்தில் இறங்கத்தக்கதாக இவர்களையும் இவர்களுக்கு உண்டான யாவையும் விழுங்கிப்போட்டதேயானால், இந்த மனிதர் கர்த்தரை அவமதித்தார்கள் என்பதை அறிந்துகொள்வீர்கள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ஒரு புதிய காரியத்தை நேரிடச்செய்வதால், பூமி தன் வாயைத் திறந்து, இவர்கள் உயிரோடே பாதாளத்தில் இறங்கத்தக்கதாக இவர்களையும் இவர்களுக்கு உண்டான யாவையும் விழுங்கிப்போட்டதேயானால், இந்த மனிதர் கர்த்தரை அவமதித்தார்கள் என்பதை அறிந்துகொள்வீர்கள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ஒரு புதிய காரியத்தை நேரிடச்செய்வதால், பூமி தன் வாயைத் திறந்து, இவர்கள் உயிரோடே பாதாளத்தில் இறங்கத்தக்கதாக இவர்களையும் இவர்களுக்கு உண்டான யாவையும் விழுங்கிப்போட்டதேயானால், இந்த மனிதர் கர்த்தரை அவமதித்தார்கள் என்பதை அறிந்துகொள்வீர்கள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ஒரு புதிய காரியத்தை நேரிடச்செய்வதால், பூமி தன் வாயைத் திறந்து, இவர்கள் உயிரோடே பாதாளத்தில் இறங்கத்தக்கதாக இவர்களையும் இவர்களுக்கு உண்டான யாவையும் விழுங்கிப்போட்டதேயானால், இந்த மனிதர் கர்த்தரை அவமதித்தார்கள் என்பதை அறிந்துகொள்வீர்கள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இந்த வார்த்தைகளையெல்லாம் சொல்லி முடித்தவுடனே, அவர்கள் நின்றிருந்த நிலம் பிளந்தது;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ூமி தன் வாயைத் திறந்து, அவர்களையும் அவர்கள் வீடுகளையும், கோராகுக்குரிய எல்லா மனிதரையும், அவர்களுக்கு உண்டான சகல பொருள்களையும் விழுங்கிப்போட்ட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ூமி தன் வாயைத் திறந்து, அவர்களையும் அவர்கள் வீடுகளையும், கோராகுக்குரிய எல்லா மனிதரையும், அவர்களுக்கு உண்டான சகல பொருள்களையும் விழுங்கிப்போட்ட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தங்களுக்கு உண்டானவை எல்லாவற்றோடும் உயிரோடே பாதாளத்தில் இறங்கினார்கள்; பூமி அவர்களை மூடிக்கொண்டது; இப்படிச் சபையின் நடுவிலிருந்து அழிந்துபோ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தங்களுக்கு உண்டானவை எல்லாவற்றோடும் உயிரோடே பாதாளத்தில் இறங்கினார்கள்; பூமி அவர்களை மூடிக்கொண்டது; இப்படிச் சபையின் நடுவிலிருந்து அழிந்துபோ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தங்களுக்கு உண்டானவை எல்லாவற்றோடும் உயிரோடே பாதாளத்தில் இறங்கினார்கள்; பூமி அவர்களை மூடிக்கொண்டது; இப்படிச் சபையின் நடுவிலிருந்து அழிந்துபோன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ைச் சுற்றிலும் இருந்த இஸ்ரவேலர் யாவரும் அவர்கள் கூக்குரலைக்கேட்டு, பூமி நம்மையும் விழுங்கிப்போடும் என்று சொல்லி ஓடின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ைச் சுற்றிலும் இருந்த இஸ்ரவேலர் யாவரும் அவர்கள் கூக்குரலைக்கேட்டு, பூமி நம்மையும் விழுங்கிப்போடும் என்று சொல்லி ஓடின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க்கினி கர்த்தருடைய சந்நிதியிலிருந்து புறப்பட்டு, தூபங்காட்டின இருநூற்று ஐம்பது பேரையும் பட்சித்துப்போட்ட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க்கினி கர்த்தருடைய சந்நிதியிலிருந்து புறப்பட்டு, தூபங்காட்டின இருநூற்று ஐம்பது பேரையும் பட்சித்துப்போட்ட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பு கர்த்தர் மோசேயை நோக்கி: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க்கினிக்குள் அகப்பட்ட தூபகலசங்களை எடுத்து, அவைகளிலிருக்கிற அக்கினியை அப்பாலே கொட்டிப்போடும்படி ஆசாரியனாகிய ஆரோனின் குமாரன் எலெயாசாருக்குச் சொல்; அந்தத் தூபகலசங்கள் பரிசுத்தமாயின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க்கினிக்குள் அகப்பட்ட தூபகலசங்களை எடுத்து, அவைகளிலிருக்கிற அக்கினியை அப்பாலே கொட்டிப்போடும்படி ஆசாரியனாகிய ஆரோனின் குமாரன் எலெயாசாருக்குச் சொல்; அந்தத் தூபகலசங்கள் பரிசுத்தமாயின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க்கினிக்குள் அகப்பட்ட தூபகலசங்களை எடுத்து, அவைகளிலிருக்கிற அக்கினியை அப்பாலே கொட்டிப்போடும்படி ஆசாரியனாகிய ஆரோனின் குமாரன் எலெயாசாருக்குச் சொல்; அந்தத் தூபகலசங்கள் பரிசுத்தமாயின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ங்கள் ஆத்துமாக்களுக்கே கேடுண்டாக்கின அந்தப் பாவிகளின் தூபகலசங்களைப் பலிபீடத்தை மூடத்தக்க தட்டையான தகடுகளாய் அடிக்கக்கடவர்கள்; அவர்கள் கர்த்தருடைய சந்நிதியில் அவைகளைக் கொண்டுவந்ததினால் அவைகள் பரிசுத்தமாயின; அவைகள் இஸ்ரவேல் புத்திரருக்கு ஒரு அடையாளமாயிருக்கும் என்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ங்கள் ஆத்துமாக்களுக்கே கேடுண்டாக்கின அந்தப் பாவிகளின் தூபகலசங்களைப் பலிபீடத்தை மூடத்தக்க தட்டையான தகடுகளாய் அடிக்கக்கடவர்கள்; அவர்கள் கர்த்தருடைய சந்நிதியில் அவைகளைக் கொண்டுவந்ததினால் அவைகள் பரிசுத்தமாயின; அவைகள் இஸ்ரவேல் புத்திரருக்கு ஒரு அடையாளமாயிருக்கும் என்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டியே ஆசாரியனாகிய எலெயாசார் சுட்டெரிக்கப்பட்டவர்கள் கொண்டுவந்திருந்த வெண்கலத் தூபகலசங்களை எடுத்து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டியே ஆசாரியனாகிய எலெயாசார் சுட்டெரிக்கப்பட்டவர்கள் கொண்டுவந்திருந்த வெண்கலத் தூபகலசங்களை எடுத்து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ரோனின் புத்திரராய் இராத அந்நியன் ஒருவனும் கர்த்தருடைய சந்நிதியில் தூபங்காட்ட வராதபடிக்கும், கோராகைப்போலும் அவன் கூட்டத்தாரைப்போலும் இராதபடிக்கும், இஸ்ரவேல் புத்திரருக்கு ஞாபகக்குறியாயிருக்கும்பொருட்டு, கர்த்தர் மோசேயைக்கொண்டு தனக்குச் சொன்னபடியே அவைகளைப் பலிபீடத்தை மூடும் தகடுகளாக அடிப்பித்த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ரோனின் புத்திரராய் இராத அந்நியன் ஒருவனும் கர்த்தருடைய சந்நிதியில் தூபங்காட்ட வராதபடிக்கும், கோராகைப்போலும் அவன் கூட்டத்தாரைப்போலும் இராதபடிக்கும், இஸ்ரவேல் புத்திரருக்கு ஞாபகக்குறியாயிருக்கும்பொருட்டு, கர்த்தர் மோசேயைக்கொண்டு தனக்குச் சொன்னபடியே அவைகளைப் பலிபீடத்தை மூடும் தகடுகளாக அடிப்பித்த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ரோனின் புத்திரராய் இராத அந்நியன் ஒருவனும் கர்த்தருடைய சந்நிதியில் தூபங்காட்ட வராதபடிக்கும், கோராகைப்போலும் அவன் கூட்டத்தாரைப்போலும் இராதபடிக்கும், இஸ்ரவேல் புத்திரருக்கு ஞாபகக்குறியாயிருக்கும்பொருட்டு, கர்த்தர் மோசேயைக்கொண்டு தனக்குச் சொன்னபடியே அவைகளைப் பலிபீடத்தை மூடும் தகடுகளாக அடிப்பித்த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ரோனின் புத்திரராய் இராத அந்நியன் ஒருவனும் கர்த்தருடைய சந்நிதியில் தூபங்காட்ட வராதபடிக்கும், கோராகைப்போலும் அவன் கூட்டத்தாரைப்போலும் இராதபடிக்கும், இஸ்ரவேல் புத்திரருக்கு ஞாபகக்குறியாயிருக்கும்பொருட்டு, கர்த்தர் மோசேயைக்கொண்டு தனக்குச் சொன்னபடியே அவைகளைப் பலிபீடத்தை மூடும் தகடுகளாக அடிப்பித்த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றுநாளில் இஸ்ரவேல் புத்திரரின் சபையார் எல்லாரும் மோசேக்கும் ஆரோனுக்கும் விரோதமாக முறுமுறுத்து: நீங்கள் கர்த்தரின் ஜனங்களைக் கொன்றுபோட்டீர்கள் என்ற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றுநாளில் இஸ்ரவேல் புத்திரரின் சபையார் எல்லாரும் மோசேக்கும் ஆரோனுக்கும் விரோதமாக முறுமுறுத்து: நீங்கள் கர்த்தரின் ஜனங்களைக் கொன்றுபோட்டீர்கள் என்ற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பையார் மோசேக்கும் ஆரோனுக்கும் விரோதமாகக் கூடி ஆசரிப்புக் கூடாரத்துக்கு நேரே பார்க்கிறபோது, மேகம் அதை மூடினது, கர்த்தரின் மகிமை காணப்பட்டத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பையார் மோசேக்கும் ஆரோனுக்கும் விரோதமாகக் கூடி ஆசரிப்புக் கூடாரத்துக்கு நேரே பார்க்கிறபோது, மேகம் அதை மூடினது, கர்த்தரின் மகிமை காணப்பட்டது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ோசேயும் ஆரோனும் ஆசரிப்புக் கூடாரத்துக்கு முன்பாக வந்த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கர்த்தர் மோசேயை நோக்கி: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இந்தச் சபையாரை விட்டு விலகிப்போங்கள்; ஒரு நிமிஷத்தில் அவர்களை அதமாக்குவேன் என்றார்; அவர்கள் முகங்குப்புற விழுந்த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இந்தச் சபையாரை விட்டு விலகிப்போங்கள்; ஒரு நிமிஷத்தில் அவர்களை அதமாக்குவேன் என்றார்; அவர்கள் முகங்குப்புற விழுந்த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ோசே ஆரோனை நோக்கி: நீ தூபகலசத்தை எடுத்து, பலிபீடத்திலிருக்கிற அக்கினியை அதில் போட்டு, அதின்மேல் தூபவர்க்கம் இட்டு, சீக்கிரமாய்ச் சபையினிடத்தில் போய், அவர்களுக்காகப் பாவநிவிர்த்தி செய்; கர்த்தருடைய சந்நிதியிலிருந்து கடுங்கோபம் புறப்பட்டது, வாதை தொடங்கிற்று என்ற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ோசே ஆரோனை நோக்கி: நீ தூபகலசத்தை எடுத்து, பலிபீடத்திலிருக்கிற அக்கினியை அதில் போட்டு, அதின்மேல் தூபவர்க்கம் இட்டு, சீக்கிரமாய்ச் சபையினிடத்தில் போய், அவர்களுக்காகப் பாவநிவிர்த்தி செய்; கர்த்தருடைய சந்நிதியிலிருந்து கடுங்கோபம் புறப்பட்டது, வாதை தொடங்கிற்று என்ற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ோசே ஆரோனை நோக்கி: நீ தூபகலசத்தை எடுத்து, பலிபீடத்திலிருக்கிற அக்கினியை அதில் போட்டு, அதின்மேல் தூபவர்க்கம் இட்டு, சீக்கிரமாய்ச் சபையினிடத்தில் போய், அவர்களுக்காகப் பாவநிவிர்த்தி செய்; கர்த்தருடைய சந்நிதியிலிருந்து கடுங்கோபம் புறப்பட்டது, வாதை தொடங்கிற்று என்ற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மோசே சொன்னபடி ஆரோன் அதை எடுத்துக்கொண்டு சபையின் நடுவில் ஓடினான்; ஜனங்களுக்குள்ளே வாதை தொடங்கியிருந்தது; அவன் தூபவர்க்கம் போட்டு, ஜனங்களுக்காகப் பாவநிவிர்த்தி செய்து,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மோசே சொன்னபடி ஆரோன் அதை எடுத்துக்கொண்டு சபையின் நடுவில் ஓடினான்; ஜனங்களுக்குள்ளே வாதை தொடங்கியிருந்தது; அவன் தூபவர்க்கம் போட்டு, ஜனங்களுக்காகப் பாவநிவிர்த்தி செய்து,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மோசே சொன்னபடி ஆரோன் அதை எடுத்துக்கொண்டு சபையின் நடுவில் ஓடினான்; ஜனங்களுக்குள்ளே வாதை தொடங்கியிருந்தது; அவன் தூபவர்க்கம் போட்டு, ஜனங்களுக்காகப் பாவநிவிர்த்தி செய்து,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செத்தவர்களுக்கும் உயிரோடிருக்கிறவர்களுக்கும் நடுவே நின்றான்; அப்பொழுது வாதை நிறுத்தப்பட்டது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கோராகின் காரியத்தினிமித்தம் செத்தவர்கள் தவிர, அந்த வாதையினால் செத்துப்போனவர்கள் பதினாலாயிரத்து எழுநூறுபேர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வாதை நிறுத்தப்பட்டது; அப்பொழுது ஆரோன் ஆசரிப்புக் கூடாரவாசலுக்கு மோசேயினிடத்தில் திரும்பிவந்தான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வாதை நிறுத்தப்பட்டது; அப்பொழுது ஆரோன் ஆசரிப்புக் கூடாரவாசலுக்கு மோசேயினிடத்தில் திரும்பிவ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কোরহ, দাথন, অবীরাম এবং ওন মোশির বিরুদ্ধে গেল| (কোরহ ছিল ষিষ্হরের পুত্র| ষিষ্হর ছিল কহাতে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কহাত্‌ ছিল লেবির পুত্র| দাথন এবং অবীরাম ছিল দুই ভাই এবং ইলীয়াবের পুত্র| ওন ছিল পেলতের 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থন, অবীরাম এবং ওন ছিলেন রূবেণের উত্তরপুরুষ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ঐ চারজন ব্যক্তি ইস্রায়েলের অন্যান্য 250 জন পুরুষকে একত্রিত করে মোশির বিরুদ্ধে গেল| তারা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নির্বাচিত নেতা| সমস্ত লোক তাদের চিন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মোশি এবং হারোণের বিরুদ্ধে কথা বলার জন্য একসাথে এল| তারা মোশি এবং হারোণকে বলল, “আপনি বড্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শী বাড়াবাড়ি করছেন| ইস্রায়েলের সকল লোক পবিত্র এবং প্রভু এখনও তাদের মধ্যেই বাস করেন|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ন্য লোকদের থেকে আপনি নিজেকে অনেক বেশী গুরুত্বপূর্ণ করে তুল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োশি এই কথা শুনে মাটিতে উপুড় হয়ে পড়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র সে কোরহ এবং তার অনুসরণকারীদের বলল, “আগামীকাল সকালে প্রভু দেখিয়ে দেবেন কোন্ ব্যক্তি প্রকৃত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এবং কে প্রকৃতই পবিত্র| আর সেই ব্যক্তিকে প্রভু তাঁর কাছে নিয়ে আসবেন| প্রভু যাকে বেছে নেবেন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কাছে নিয়ে আস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ুতরাং কোরহ তুমি এবং তোমার অনুসরণকারী এই কাজ করব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গামীকাল ধুনুচি নিয়ে তাতে সুগন্ধি ধূপধূনো রাখবে| তারপরে সেই ধুনুচিগুলো প্রভুর সামনে নিয়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সেই ব্যক্তিকে বেছে নেবেন যে সত্যই পবিত্র| তোমরা লেবীয়রা অনেক দূরে চলে গেছো - তোমরা ভুল করছ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মোশি কোরহকে এও বলল, “লেবীয়রা দয়া করে আমার কথা শ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টাই কি য়থেষ্ট নয় যে ইস্রায়েলের ঈশ্বর তোমাদের ইস্রায়েলের মণ্ডলী থেকে আলাদা করে প্রভুর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বুর সেবা করার জন্য এবং মণ্ডলীর সামনে দাঁড়িয়ে তাঁর সেবা করার জন্য তোমাদের তাঁর কাছ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াজকদের কাজে সাহায্য করার জন্য ঈশ্বর তোমাদের অর্থাত্‌ লেবীয় গোষ্ঠীভুক্ত লোকদের নিয়ে এস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োমরা এখন যাজক হওয়ার চেষ্টা করছ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ুমি এবং তোমার অনুসরণকারীরা একত্রিত হয়ে প্রভুর বিরোধিতা করেছো| হারোণ কি কোনো ভুল কাজ করেছে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বিরুদ্ধে তোমরা অভিয়োগ করছ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রপর মোশি ইলীয়াবের পুত্র দাথন এবং অবীরামকে ডাকল| কিন্তু ঐ দুই ব্যক্তি বললেন, “আমরা যা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টাই কি য়থেষ্ট নয় যে আপনি উত্তম জিনিসে পরিপূর্ণ শস্য শ্যামলা দেশ থেকে আমাদের নিয়ে এসেছেন য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ুভূমির হত্যা করতে পারেন? আর এখন আপনি আমাদের উপর কর্তৃত্ত্বও কর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রা কেন আপনাকে অনুসরণ করবো? উত্তম জিনিসে পরিপূর্ণ এমন কোনো দেশে তো আপনি আমাদের নিয়ে আস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আমাদের ঈশ্বরের শপথ করা সেই দেশও দেন নি এবং আমাদের চারণভূমি অথবা দ্রাক্ষাক্ষেতও দেন নি| আপনি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সব লোকদের ক্রীতদাস করবেন? না, আমরা আসব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ই কারণে মোশি খুবই ক্রুদ্ধ হল| সে প্রভুকে বলল, “আমি এইসকল লোকদের সঙ্গে কোনোদিন কোন অন্যায ক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| আমি কোনো সমযেই তাদের কাছ থেকে কোনো কিছুই নিই নি, একটি গাধা পর্য়ন্ত নয়| প্রভু আপনি এদের উপ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হণ করবেন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রপর মোশি কোরহকে বলল, “আগামীকাল তুমি এবং তোমার অনুসরণকারীরা প্রভুর সামনে দাঁড়াবে| সেখানে হারোণ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ও তোমার লোকরা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োমরা প্রত্যেকে একটি করে ধুনুচি এনে তাতে সুগন্ধি ধূপধূনো রাখবে এবং তা ঈশ্বরকে প্রদা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নেতাদের জন্য 250 টি ধুনুচি থাকবে এবং একটি পাত্র তোমার জন্য ও একটি পাত্র হারোণের জন্য থাক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ুতরাং প্রত্যেকে একটি ধুনুচি নিয়ে তার ওপর জ্বলন্ত কযলা ও সুগন্ধি ধূপধূনো রাখল| এরপর তারা মোশি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রোণের সাথে সামগম তাঁবুর প্রবেশপথে গিয়ে দাঁড়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োরহও সমাগম তাঁবুর প্রবেশপথে তাদের বিরুদ্ধে সমস্ত লোককে জড়ো করেছিল| এর ঠিক পর সেই জায়গ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ের সামনে প্রভুর মহিমা প্রকাশি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কোরহ, দাথন এবং অবীরামের তাঁবু থেকে লোকদের সরে যেতে বল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 মোশি ও হারোণ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মোশি উঠে দাঁড়াল এবং দাথন ও অবীরামের কাছে গেল| ইস্রায়েলের সকল প্রবীণরা (নেতারা) তাঁকে অনুস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এই সকল লোকদের থেকে দূরে সরে যাও| আমি এখনই তাদের ধ্বংস করতে চা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মোশি এবং হারোণ মাটিতে নতজানু হয়ে অনুনয় করে বলল, “হে ঈশ্বর, আপনি জানেন লোকরা তাদের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ভাবছে|একজন পাপ করলে কি আপনি সমস্ত মণ্ডলীর প্রতি ক্রুদ্ধ হবে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মোশি লোকদের সাবধান করে দিয়ে বলল, “এই সকল মন্দ লোকদের তাঁবু থেকে সরে যাও| তাদের কোনো জিনি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পর্শ কোরো না| যদি তোমরা সেটা করো, তাহলে তাদের পাপের জন্য তোমরা ধ্বংস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খন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সেই কারণে কোরহ, দাথন এবং অবীরামের তাঁবু থেকে লোকরা সরে গেল| আর দাথন এবং অবীরাম বের হয়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দের সন্তানদের এবং ছোটো শিশুদের নিয়ে তাঁবুর প্রবেশ পথে দাঁড়িয়ে র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খন মোশি বলল, “আমি তোমাদের প্রমাণ করে দেখাবো যে প্রভুই আমাকে এইসব কাজ করার জন্য পাঠিয়েছ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এসব নিজের ইচ্ছানুসারে করি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এই লোকরা এখানে মারা যাবে| কিন্তু তারা যদি স্বাভাবিবকভাবে মারা যায়, যেভাবে লোকরা সবসময় ম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 তাহলে তা প্রমাণ করবে যে, প্রভু আমাকে প্রকৃতই পাঠা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িন্তু যদি প্রভু এই লোকদের মৃত্যু একটু ভিন্নভাবে ঘটান অর্থাত্‌ একটু নতুনভাবে তাহলে তোমরা জান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এই লোকরা সত্যই প্রভুকে অবজ্ঞা করেছিল| এটাই হল প্রমাণ: ধরনী বিদীর্ণ হয়ে যাবে এবং এই সমস্ত লো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াস করবে| তারা জীবিতাবস্থায তাদের কবরে নেমে যাবে| এবং এই সব লোকদের অধিকৃত যাবতীয় জিনিসপত্র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ই তলিয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যখন মোশি এই কথাগুলো বলা শেষ করল, লোকদের পাযের তলার মাটি ফেট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মনে হল যেন পৃথিবী তার মুখটি খুলে তাদের গ্রাস করল| কোরহের সমস্ত লোকরা, তাদের পরিবার এবং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কৃত যাবতীয় দ্রব্যসামগ্রী পৃথিবীর নীচে চল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ঐসব লোকরা জীবন্ত অবস্থাতেই তাদের কবরে গেল| তাদের অধিকৃত সকল দ্রব্যসামগ্রীই তাদের সঙ্গে মা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লায় চলে গেল| এরপর পৃথিবী তাদের ওপরে মুখ বন্ধ করল| তারা বিনষ্ট হল এবং সমাজ থেকে চিরকালের জন্যই চ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ইস্রায়েলের লোকরা এই মরনোন্মুখ মানুষগুলোর আর্তনাদ শুনতে পেল| সেই কারণে তারা বিভিন্ন দিকে ছু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াতে পালাতে বলল, “পৃথিবী আমাদেরও গ্রাস করব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এরপর প্রভুর কাছ থেকে এক আগুন এসে যারা সুগন্ধি ধূপধূনোর নৈবেদ্য প্রদান করছিল, সেই 250 জন পুরুষ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“যাজক হারোণের পুত্র ইলীয়াসরকে বলো, যে আগুন এখনও শিখাহীন হয়ে জ্বলছে তার থেকে সমস্ত সুগন্ধ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ূপধূনোর পাত্রগুলো নিয়ে এসো| এই সুগন্ধি ধূপধূনোর পাত্রগুলি এখন পবিত্র| পাত্রগুলো পবিত্র কারণ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পাত্রগুলো ঈশ্বরকে প্রদা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তাদের ধুনুচিগুলো নিয়ে হাতুড়ির সাহায্যে সমতল পাতে পরিণত কর| এরপর এই ধাতব চাদরটি বেদীর আচ্ছাদ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ে ব্যবহার করো| ইস্রায়েলের লোকদের জন্য এটি চিহ্ন, যাতে তারা সতর্ক হ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সুতরাং যাজক ইলীযসর পিতলের তৈরী সেই ধুনুচিগুলো নিলেন| যারা মারা গিয়েছিল তারাই ঐ পাত্র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নেছিল| আর তারা তা পিটিযে বেদীকে ঢাকবার জন্য পাত প্রস্তুত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মোশির মাধ্যমে প্রভু যে ভাবে আজ্ঞা দিয়েছিলেন, তিনি ঠিক সেভাবেই তা করলেন| এটি এমন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হ্নস্বরূপ হল যা ইস্রায়েলের লোকদের মনে রাখতে সাহায্য করবে যে কেবলমাত্র হারোণের পরিবারের কো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ই প্রভুর সামনে সুগন্ধি ধূপধূনো উত্সর্গ করতে পারে| এছাড়া অন্য কোনো ব্যক্তি যদি প্রভ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গন্ধি ধূপধূনোর নৈবেদ্য প্রদান করেন তাহলে সেও কোরহ এবং তার অনুসরণকারীদের মতোই 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পরদিন ইস্রায়েলের সমস্ত লোকরা মোশি এবং হারোণের বিরুদ্ধে অভিয়োগ করে বলল, “আপনারা প্রভুর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আর ইস্রায়েলের লোকরা মোশি ও হারোণের বিরুদ্ধে একত্র হয়ে যখন সমাগম তাঁবুর দিকে তাকাল, তখন দেখ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ঘ সেটিকে ঢেকে দিয়েছে এবং সেখানে ঈশ্বরের মহিমা প্রকাশিত হ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তারপর মোশি এবং হারোণ সমাগম তাঁবুর সামন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“ঐ লোকদের থেকে দূরে সরে যাও, যাতে আমি এখনই তাদের ধ্বংস করতে পারি|” তাতে মোশি এবং হারোণ মাট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ুড় হয়ে পড়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তখন মোশি হারোণকে বলল, “ধুনুচি নিয়ে তাতে বেদী থেকে আগুন নিয়ে রাখো| এরপর এতে সুগন্ধি ধূপধূনো দ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ঐ লোকদের কাছে তাড়াতাড়ি গিয়ে তাদের পবিত্র করো| কারণ প্রভু তাদের প্রতি খুবই ক্রুদ্ধ হয়ে আ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তিমধ্যেই রোগ ছড়াতে শুরু কর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সুতরাং হারোণ মোশির কথামতো কাজ করল| হারোণ সুগন্ধি ধূপধূনো ও আগুন এনে লোকদের মাঝখানে দৌড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লোকদের মধ্যে এর মধ্যেই অসুস্থতা শুরু হয়ে গিয়েছিল| এই কারণে হারোণ মৃত লোক এবং যারা জীবিত আ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মাঝখানে গিয়ে দাঁড়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লোকদের শুচি করার জন্যে যা দরকার হারোণ ঠিক তাই করলেন এবং তাদের অসুস্থতা আর বাড়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কোরহের কারণে যাদের মৃত্যু হয়েছিল তাদের ছাড়াও আরও 14,700 জন লোক অসুস্থতার জন্য মারা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সুতরাং ঐ ভয়ঙ্কর অসুস্থতা আর এগোলো না এবং পরে হারোণ পবিত্র তাঁবুর প্রবেশপথে মোশির কাছে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2026-10-20T03:33:34Z</dcterms:created>
  <dcterms:modified xsi:type="dcterms:W3CDTF">2026-10-20T03:33:34Z</dcterms:modified>
  <dc:title>গণনা পুস্তক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