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உம்மை நோக்கிக் கூப்பிடுகிறேன், என்னிடத்திற்கு வரத்தீவிரியும்; நான் உம்மை நோக்கிக் கூப்பிடுகையில், என் சத்தத்திற்குச் செவிகொட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விண்ணப்பம் உமக்கு முன்பாகத் தூபமாகவும் என் கையெடுப்பு அந்திப்பலியாகவும் இருக்கக்கடவ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விண்ணப்பம் உமக்கு முன்பாகத் தூபமாகவும் என் கையெடுப்பு அந்திப்பலியாகவும் இருக்கக்கடவ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என் வாய்க்குக் காவல் வையும்; என் உதடுகளின் வாசலைக் காத்துக்கொள்ள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க்கிரமஞ்செய்கிற மனுஷரோடே ஆகாமியக் கிரியைகளை நடப்பிக்கும்படி என் இருதயத்தைத் துன்மார்க்கத்திற்கு இணங்கவொட்டாதேயும்; அவர்களுடைய ருசியுள்ள பதார்த்தங்களில் ஒன்றையும் நான் சாப்பிடாமல் இருப்பேனாக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க்கிரமஞ்செய்கிற மனுஷரோடே ஆகாமியக் கிரியைகளை நடப்பிக்கும்படி என் இருதயத்தைத் துன்மார்க்கத்திற்கு இணங்கவொட்டாதேயும்; அவர்களுடைய ருசியுள்ள பதார்த்தங்களில் ஒன்றையும் நான் சாப்பிடாமல் இருப்பேனாக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திமான் என்னைத் தயவாய்க்குட்டி, என்னைக் கடிந்துகொள்ளட்டும்; அது என் தலைக்கு எண்ணெயைப்போலிருக்கும்; என் தலை அதை அல்லத் தட்டுவதில்லை; அவர்கள் இக்கட்டுகளில் நான் இன்னும் ஜெபம்பண்ணுவ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திமான் என்னைத் தயவாய்க்குட்டி, என்னைக் கடிந்துகொள்ளட்டும்; அது என் தலைக்கு எண்ணெயைப்போலிருக்கும்; என் தலை அதை அல்லத் தட்டுவதில்லை; அவர்கள் இக்கட்டுகளில் நான் இன்னும் ஜெபம்பண்ணுவ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திமான் என்னைத் தயவாய்க்குட்டி, என்னைக் கடிந்துகொள்ளட்டும்; அது என் தலைக்கு எண்ணெயைப்போலிருக்கும்; என் தலை அதை அல்லத் தட்டுவதில்லை; அவர்கள் இக்கட்டுகளில் நான் இன்னும் ஜெபம்பண்ணுவ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ுடைய நியாயாதிபதிகள் கன்மலைச் சார்புகளிலிருந்து தள்ளுண்டுபோகிறபோது, என் வார்த்தைகள் இன்பமானவைகளென்று கேட்ப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ுடைய நியாயாதிபதிகள் கன்மலைச் சார்புகளிலிருந்து தள்ளுண்டுபோகிறபோது, என் வார்த்தைகள் இன்பமானவைகளென்று கேட்ப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ூமியின்மேல் ஒருவன் மரத்தை வெட்டிப் பிளக்கிறதுபோல, எங்கள் எலும்புகள் பாதாள வாய்க்கு நேராய்ச் சிதறடிக்கப்பட்டிருக்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ஆண்டவராகிய கர்த்தாவே, என் கண்கள் உம்மை நோக்கியிருக்கிறது; உம்மை நம்பியிருக்கிறேன்; என் ஆத்துமாவை வெறுமையாக விடாதேய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ஆண்டவராகிய கர்த்தாவே, என் கண்கள் உம்மை நோக்கியிருக்கிறது; உம்மை நம்பியிருக்கிறேன்; என் ஆத்துமாவை வெறுமையாக விடாதேய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எனக்கு வைத்த கண்ணியின் சிக்குகளுக்கும், அக்கிரமக்காரரின் சுருக்குகளுக்கும் என்னை விலக்கி இரட்சிய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ுன்மார்க்கர் தங்கள் வலைகளில் அகப்படுவார்களாக; நானோ அதற்குத் தப்பிக் கடந்துபோவ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ે યહોવા, જલ્દીથી મને ઉત્તર આપો; કારણકે, મેં પ્રાર્થના કરી છે. મદદ માટેનો પોકાર સાંભળ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મારી પ્રાર્થના તારી સંમુખ ધૂપ જેવી થાઓ, મારા ઊંચા થયેલા હાથો તે વેદી પરના સંધ્યાકાળના દહનાર્પણો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મ તમને સ્વીકાર્ય હ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હે યહોવા, મારા મુખને બંધ રાખવા અને મારા હોઠોને બીડેલા રાખવા મને સહાય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મારા હૃદયમાં કંઇ દુષ્ટ વસ્તુ પ્રવેશે નહિ, જેથી દુષ્કમોર્ કરનારની સાથે તેમના દુષ્ટકાર્યોમાં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ોડાઉં નહિ અને તેઓ જે કરવા ચાહે છે તેમાં હું તેમને સાથ ન આપ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જો કોઇ ન્યાયી માણસ મને સુધારે તો હું તેમને સારી વસ્તુ કરવા તરીકે સમજીશ. તેમનો ઠપકો માથા પર તે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ખવા જેવો રહેશે. હું કદાપિ આવા સ્વાસ્થ્ય વર્ધકનો નકાર ન કરું! પણ ખરાબ લોકોનાં દુષ્ટ કૃત્યો વિરુદ્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ું પ્રાર્થના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ઓના ન્યાયધીશો પર્વતની ટોચ ઉપરથી પાડી નાખવામાં આવે. તેઓ સાંભળશે અને અનુભવશે કે મારાં શબ્દો સાચ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મીઠા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જેમ કોઇ જમીન ખેડે અને આજુબાજુ ગંદકી ફેલાવે, તેમ અમારાં હાડકાં કબરના પ્રવેશ આગળ વિખરાયેલાં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પણ હે યહોવા પ્રભુ, હું મદદ માટે તમારી તરફ જોઉં છું. હું તમારો વિશ્વાસ કરું છું. મારા આત્માનો ના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 થવા દ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ેઓએ મારા માટે ગોઠવેલા ફાંદાથી અને ભૂંડુ કરનારાઓએ ગોઠવેલી જાળમાથી મને બચા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દુષ્ટો પોતાની જાળમાં ફસાઇ જાય, અને તમે મારી રક્ષા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2026-10-21T10:24:39Z</dcterms:created>
  <dcterms:modified xsi:type="dcterms:W3CDTF">2026-10-21T10:24:39Z</dcterms:modified>
  <dc:title>ગીતશાસ્ત્ર : 141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