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, யோயாக்கீமின் குமாரனாகிய எகொனியா என்கிற யூதாவின் ராஜாவையும், யூதாவின் பிரபுக்களையும், எருசலேமிலுள்ள தச்சரையும் கொல்லரையும் சிறைப்பிடித்து, பாபிலோனுக்குக் கொண்டுபோனபின்பு, இதோ, கர்த்தருடைய ஆலயத்தின்முன் வைக்கப்பட்டிருந்த அத்திப்பழங்களுள்ள இரண்டு கூடைகளைக் கர்த்தர் எனக்குக் காண்பித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, யோயாக்கீமின் குமாரனாகிய எகொனியா என்கிற யூதாவின் ராஜாவையும், யூதாவின் பிரபுக்களையும், எருசலேமிலுள்ள தச்சரையும் கொல்லரையும் சிறைப்பிடித்து, பாபிலோனுக்குக் கொண்டுபோனபின்பு, இதோ, கர்த்தருடைய ஆலயத்தின்முன் வைக்கப்பட்டிருந்த அத்திப்பழங்களுள்ள இரண்டு கூடைகளைக் கர்த்தர் எனக்குக் காண்பித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, யோயாக்கீமின் குமாரனாகிய எகொனியா என்கிற யூதாவின் ராஜாவையும், யூதாவின் பிரபுக்களையும், எருசலேமிலுள்ள தச்சரையும் கொல்லரையும் சிறைப்பிடித்து, பாபிலோனுக்குக் கொண்டுபோனபின்பு, இதோ, கர்த்தருடைய ஆலயத்தின்முன் வைக்கப்பட்டிருந்த அத்திப்பழங்களுள்ள இரண்டு கூடைகளைக் கர்த்தர் எனக்குக் காண்பித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, யோயாக்கீமின் குமாரனாகிய எகொனியா என்கிற யூதாவின் ராஜாவையும், யூதாவின் பிரபுக்களையும், எருசலேமிலுள்ள தச்சரையும் கொல்லரையும் சிறைப்பிடித்து, பாபிலோனுக்குக் கொண்டுபோனபின்பு, இதோ, கர்த்தருடைய ஆலயத்தின்முன் வைக்கப்பட்டிருந்த அத்திப்பழங்களுள்ள இரண்டு கூடைகளைக் கர்த்தர் எனக்குக் காண்பித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, யோயாக்கீமின் குமாரனாகிய எகொனியா என்கிற யூதாவின் ராஜாவையும், யூதாவின் பிரபுக்களையும், எருசலேமிலுள்ள தச்சரையும் கொல்லரையும் சிறைப்பிடித்து, பாபிலோனுக்குக் கொண்டுபோனபின்பு, இதோ, கர்த்தருடைய ஆலயத்தின்முன் வைக்கப்பட்டிருந்த அத்திப்பழங்களுள்ள இரண்டு கூடைகளைக் கர்த்தர் எனக்குக் காண்பித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கூடையிலே முதல் கந்தாயத்து அத்திப்பழங்களுக்குச் சமானமான மிகவும் நல்ல அத்திப்பழங்களும், மற்றக் கூடையிலே புசிக்கத்தகாத மிகவும் கெட்ட அத்திப்பழங்களும் இ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கூடையிலே முதல் கந்தாயத்து அத்திப்பழங்களுக்குச் சமானமான மிகவும் நல்ல அத்திப்பழங்களும், மற்றக் கூடையிலே புசிக்கத்தகாத மிகவும் கெட்ட அத்திப்பழங்களும் இ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என்னை நோக்கி: எரேமியாவே, நீ என்னத்தைக் காண்கிறாய் என்றார்; அதற்கு நான்: அத்திப்பழங்களைக் காண்கிறேன்; நல்லவைகளான அத்திப்பழங்கள் மிகவும் நல்லவைகளும், கெட்டவைகளோ புசிக்கத்தகாத மிகவும் கெட்டவைகளுமாயிருக்கிறது என்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என்னை நோக்கி: எரேமியாவே, நீ என்னத்தைக் காண்கிறாய் என்றார்; அதற்கு நான்: அத்திப்பழங்களைக் காண்கிறேன்; நல்லவைகளான அத்திப்பழங்கள் மிகவும் நல்லவைகளும், கெட்டவைகளோ புசிக்கத்தகாத மிகவும் கெட்டவைகளுமாயிருக்கிறது என்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இவ்விடத்திலிருந்து, கல்தேயர் தேசத்துக்குச் சிறைப்பட்டுப்போகவிட்ட யூதரை நான் இந்த நல்ல அத்திப்பழங்களுக்கு ஒப்பிட்டு, அவர்களுக்கு நன்மையுண்டாக அவர்களை அங்கிகரி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இவ்விடத்திலிருந்து, கல்தேயர் தேசத்துக்குச் சிறைப்பட்டுப்போகவிட்ட யூதரை நான் இந்த நல்ல அத்திப்பழங்களுக்கு ஒப்பிட்டு, அவர்களுக்கு நன்மையுண்டாக அவர்களை அங்கிகரி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க்கு நன்மையுண்டாக நான் என் கண்களை அவர்கள்மேல் வைத்து, அவர்களை இந்த தேசத்துக்குத் திரும்பிவரப்பண்ணி, அவர்களைக் கட்டுவேன், அவர்களை இடிக்கமாட்டேன், அவர்களை நாட்டுவேன், அவர்களைப் பிடுங்கமாட்ட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க்கு நன்மையுண்டாக நான் என் கண்களை அவர்கள்மேல் வைத்து, அவர்களை இந்த தேசத்துக்குத் திரும்பிவரப்பண்ணி, அவர்களைக் கட்டுவேன், அவர்களை இடிக்கமாட்டேன், அவர்களை நாட்டுவேன், அவர்களைப் பிடுங்கமாட்ட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கர்த்தர் என்று அறியும் இருதயத்தை அவர்களுக்குக் கொடுப்பேன்; அவர்கள் என் ஜனமாயிருப்பார்கள், நான் அவர்கள் தேவனாயிருப்பேன்; அவர்கள் தங்கள் முழு இருதயத்தோடும் என்னிடத்திற்குத் திரும்புவார்கள்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கர்த்தர் என்று அறியும் இருதயத்தை அவர்களுக்குக் கொடுப்பேன்; அவர்கள் என் ஜனமாயிருப்பார்கள், நான் அவர்கள் தேவனாயிருப்பேன்; அவர்கள் தங்கள் முழு இருதயத்தோடும் என்னிடத்திற்குத் திரும்புவார்கள்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கர்த்தர் என்று அறியும் இருதயத்தை அவர்களுக்குக் கொடுப்பேன்; அவர்கள் என் ஜனமாயிருப்பார்கள், நான் அவர்கள் தேவனாயிருப்பேன்; அவர்கள் தங்கள் முழு இருதயத்தோடும் என்னிடத்திற்குத் திரும்புவார்கள்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சிக்கத்தகாத கெட்ட அத்திப்பழங்களைத் தள்ளிவிடுவதுபோல, நான் சிதேக்கியா என்கிற யூதாவின் ராஜாவையும் அவனுடைய பிரபுக்களையும், இந்தத் தேசத்திலே மீதியான எருசலேமின் குடிகளையும், எகிப்து தேசத்தில் குடியிருக்கிறவர்களையும் தள்ளிவிட்ட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சிக்கத்தகாத கெட்ட அத்திப்பழங்களைத் தள்ளிவிடுவதுபோல, நான் சிதேக்கியா என்கிற யூதாவின் ராஜாவையும் அவனுடைய பிரபுக்களையும், இந்தத் தேசத்திலே மீதியான எருசலேமின் குடிகளையும், எகிப்து தேசத்தில் குடியிருக்கிறவர்களையும் தள்ளிவிட்ட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க்குத் தீமையுண்டாக அவர்களை பூமியிலுள்ள எல்லா ராஜ்யங்களிலும் அலைந்து திரிகிறவர்களாகவும், நான் அவர்களைத் துரத்திவிட்ட எல்லா இடங்களிலும் நிந்தையாகவும், பழமொழியாகவும், வசைச்சொல்லாகவும், சாபமாகவும் வைத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க்குத் தீமையுண்டாக அவர்களை பூமியிலுள்ள எல்லா ராஜ்யங்களிலும் அலைந்து திரிகிறவர்களாகவும், நான் அவர்களைத் துரத்திவிட்ட எல்லா இடங்களிலும் நிந்தையாகவும், பழமொழியாகவும், வசைச்சொல்லாகவும், சாபமாகவும் வை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க்கும் அவர்கள் பிதாக்களுக்கும் நான் கொடுத்த தேசத்தில் அவர்கள் இராதபடிக்கு நிர்மூலமாகுமட்டும், அவர்களுக்குள்ளே பட்டயத்தையும், பஞ்சத்தையும், கொள்ளைநோயையும் அனுப்புவேன் எ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க்கும் அவர்கள் பிதாக்களுக்கும் நான் கொடுத்த தேசத்தில் அவர்கள் இராதபடிக்கு நிர்மூலமாகுமட்டும், அவர்களுக்குள்ளே பட்டயத்தையும், பஞ்சத்தையும், கொள்ளைநோயையும் அனுப்புவேன்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க்கும் அவர்கள் பிதாக்களுக்கும் நான் கொடுத்த தேசத்தில் அவர்கள் இராதபடிக்கு நிர்மூலமாகுமட்டும், அவர்களுக்குள்ளே பட்டயத்தையும், பஞ்சத்தையும், கொள்ளைநோயையும் அனுப்புவேன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3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আমাকে এই জিনিসগুলি দেখিয়ে ছিলেন: আমি ডুমুর ভর্ত্তি দুটি ঝুড়ি দেখেছিলাম প্রভুর মন্দি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মনে রাখা আছে| বাবিলের নবূখদ্রিত্‌সর যখন য়িকনিযকে বন্দী করে নিয়ে গিয়ে ছিলেন তখন আমার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প্নদর্শন হয়েছিল| রাজা যিহোয়াকীমের পুত্র য়িকনিয ও তার গুরুত্বপূর্ণ সভাসদবৃন্দদের জেরুশালেম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্রেপ্তার করে বাবিলে নিয়ে যাওয়া হয়েছিল| যিহূদার সমস্ত ছুতোর ও কানাদেরও নবূখদ্রিত্‌সর বাবিল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কটা ঝুড়িতে ছিল খুব ভাল ডুমুর| ঐ ডুমুরগুলি ছিল মরশুমের শুরুতে পাকা ডুমুর| কিন্তু অপর ঝুড়িতে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চা ডুমুর| যা একেবারেই খাওয়ার অয়োগ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 আমাকে জিজ্ঞাসা করেছিলেন, “যিরমিয়, তুমি কি দেখতে পাচ্ছ?” আমি উত্তর দিয়েছিলাম, “আমি ডুম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তে পাচ্ছি| ভাল ডুমুরগুলো খুবই ভাল| আর পচা ডুমুরগুলো এতোই পচা য়ে ওগুলো খাওয়া যা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রপর আমি প্রভুর কাছ থেকে বার্তা পে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, ইস্রায়েলের ঈশ্বর আমাকে বলেছিলেন: “যিহূদার লোকদের তাদের দেশ থেকে শএুরা বাবিল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| সেই লোকগুলি হবে ঐ ভাল ডুমুরগুলোর মতো| এদের প্রতি আমি দযালু হ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 তাদের রক্ষা করব| আমি তাদের যিহূদায় ফিরিয়ে আনব| আমি তাদের ছিন্নভিন্ন না করে গড়ে তুলব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উদ্ধার করবো| আমি তাদের প্রতিষ্ঠা করবো| যাতে তারা বেড়ে উঠ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তাদের একটি হৃদয় দেব য়েটা আমাকে জানতে ইচ্ছা করবে| তখন তারা জানবে য়ে আমিই প্রভু| তারা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লোক| আমি হব তাদের ঈশ্বর| আমি এটা করবো কারণ বাবিলের বন্দীরা সম্পূর্ণ ভাবে তাদের হৃদয় আমা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র্পণ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কিন্তু যিহূদার রাজা সিদিকিয় হবে ঐ খাওয়ার অয়োগ্য পচা ডুমুরগুলির মতো| সিদিকিয়র উচ্চপদস্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িষদগণ, জেরুশালেমে পড়ে থাকা সমস্ত লোক ও মিশরে বসবাসকারী যিহূদার লোকরা হবে ঐ পচা ডুমুরের ম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আমি ঐ লোকদের এমন একটি শাস্তি দেব য়েটা পৃথিবীর সমস্ত লোককে বিস্মযাভিভূত করবে| যিহূদার ঐ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া হবে অন্যদের উপহাসের সামগ্রী| আমি তাদের যেখানেই ছড়িয়ে দেব সেখানকার লোকরা তাদের শাপ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দের বিরোধিতা করার জন্য আমি তরবারি, অনাহার এবং রোগ পাঠাব| আমি তাদের যতক্ষণ পর্য়ন্ত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েকে মারা যায় ততক্ষণ আক্রমণ করব| তাহলে তারা এই দেশ যা আমি তাদের এবং তাদের পূর্বপুরুষ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াম সেখান থেকে নিশ্চিহ্ন হয়ে 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2026-10-20T03:14:20Z</dcterms:created>
  <dcterms:modified xsi:type="dcterms:W3CDTF">2026-10-20T03:14:20Z</dcterms:modified>
  <dc:title>যিরমিয়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