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presProps" Target="presProps.xml"/>
  <Relationship Id="rId55" Type="http://schemas.openxmlformats.org/officeDocument/2006/relationships/viewProps" Target="viewProps.xml"/>
  <Relationship Id="rId56"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Therefore it shall be when all of you be gone over Jordan, that all of you shall set up these stones, which I command you this day, in mount Ebal, and you shall smear them with plaster.]]></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there shall you build an altar unto the LORD your God, an altar of stones: you shall not lift up any iron tool upon them.]]></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You shall build the altar of the LORD your God of whole stones: and you shall offer burnt offerings thereon unto the LORD your God:]]></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You shall build the altar of the LORD your God of whole stones: and you shall offer burnt offerings thereon unto the LORD your God:]]></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And you shall offer peace offerings, and shall eat there, and rejoice before the LORD your God.]]></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you shall write upon the stones all the words of this law very plainly.]]></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you shall write upon the stones all the words of this law very plainly.]]></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Moses and the priests the Levites spoke unto all Israel, saying, Take heed, and hearken, O Israel; this day you are become the people of the LORD your God.]]></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Moses and the priests the Levites spoke unto all Israel, saying, Take heed, and hearken, O Israel; this day you are become the people of the LORD your God.]]></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You shall therefore obey the voice of the LORD your God, and do his commandments and his statutes, which I command you this day.]]></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Moses with the elders of Israel commanded the people, saying, Keep all the commandments which I command you this day.]]></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You shall therefore obey the voice of the LORD your God, and do his commandments and his statutes, which I command you this day.]]></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Moses charged the people the same day, saying,]]></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These shall stand upon mount Gerizim to bless the people, when all of you are come over Jordan; Simeon, and Levi, and Judah, and Issachar, and Joseph, and Benjamin:]]></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These shall stand upon mount Gerizim to bless the people, when all of you are come over Jordan; Simeon, and Levi, and Judah, and Issachar, and Joseph, and Benjamin:]]></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these shall stand upon mount Ebal to curse; Reuben, Gad, and Asher, and Zebulun, Dan, and Naphtali.]]></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these shall stand upon mount Ebal to curse; Reuben, Gad, and Asher, and Zebulun, Dan, and Naphtali.]]></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the Levites shall speak, and say unto all the men of Israel with a loud voice,]]></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Cursed be the man that makes any graven or molten image, an abomination unto the LORD, the work of the hands of the craftsman, and puts it in a secret place. And all the people shall answer and say, Amen.]]></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Cursed be the man that makes any graven or molten image, an abomination unto the LORD, the work of the hands of the craftsman, and puts it in a secret place. And all the people shall answer and say, Amen.]]></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Cursed be the man that makes any graven or molten image, an abomination unto the LORD, the work of the hands of the craftsman, and puts it in a secret place. And all the people shall answer and say, Amen.]]></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Moses with the elders of Israel commanded the people, saying, Keep all the commandments which I command you this day.]]></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Cursed be he that sets light by his father or his mother. And all the people shall say, Amen.]]></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Cursed be he that sets light by his father or his mother. And all the people shall say, Amen.]]></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Cursed be he that removes his neighbour's landmark. And all the people shall say, Amen.]]></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Cursed be he that removes his neighbour's landmark. And all the people shall say, Amen.]]></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Cursed be he that makes the blind to wander out of the way. And all the people shall say, Amen.]]></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Cursed be he that makes the blind to wander out of the way. And all the people shall say, Amen.]]></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Cursed be he that perverts the judgment of the stranger, fatherless, and widow. And all the people shall say, Amen.]]></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Cursed be he that perverts the judgment of the stranger, fatherless, and widow. And all the people shall say, Amen.]]></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Cursed be he that lies with his father's wife; because he uncovers his father's skirt. And all the people shall say, Amen.]]></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Cursed be he that lies with his father's wife; because he uncovers his father's skirt. And all the people shall say, Amen.]]></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it shall be on the day when all of you shall pass over Jordan unto the land which the LORD your God gives you, that you shall set you up great stones, and smear them with plaster:]]></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Cursed be he that lies with any manner of beast. And all the people shall say, Amen.]]></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Cursed be he that lies with any manner of beast. And all the people shall say, Amen.]]></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Cursed be he that lies with his sister, the daughter of his father, or the daughter of his mother. And all the people shall say, Amen.]]></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Cursed be he that lies with his sister, the daughter of his father, or the daughter of his mother. And all the people shall say, Amen.]]></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Cursed be he that lies with his mother in law. And all the people shall say, Amen.]]></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Cursed be he that lies with his mother in law. And all the people shall say, Amen.]]></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Cursed be he that strikes his neighbour secretly. And all the people shall say, Amen.]]></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Cursed be he that strikes his neighbour secretly. And all the people shall say, Amen.]]></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Cursed be he that takes reward to slay an innocent person. And all the people shall say, Amen.]]></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Cursed be he that takes reward to slay an innocent person. And all the people shall say, Amen.]]></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it shall be on the day when all of you shall pass over Jordan unto the land which the LORD your God gives you, that you shall set you up great stones, and smear them with plaster:]]></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Cursed be he that confirms not all the words of this law to do them. And all the people shall say, Amen.]]></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Cursed be he that confirms not all the words of this law to do them. And all the people shall say, Amen.]]></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you shall write upon them all the words of this law, when you are passed over, that you may go in unto the land which the LORD your God gives you, a land that flows with milk and honey; as the LORD God of your fathers has promised you.]]></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you shall write upon them all the words of this law, when you are passed over, that you may go in unto the land which the LORD your God gives you, a land that flows with milk and honey; as the LORD God of your fathers has promised you.]]></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you shall write upon them all the words of this law, when you are passed over, that you may go in unto the land which the LORD your God gives you, a land that flows with milk and honey; as the LORD God of your fathers has promised you.]]></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Therefore it shall be when all of you be gone over Jordan, that all of you shall set up these stones, which I command you this day, in mount Ebal, and you shall smear them with plaster.]]></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429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உபாகமம் : 27]]></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ஏபால்மலையிலே நாட்டி, அவைகளுக்குச் சாந்து பூ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அங்கே இருப்பாயுதம்படாத கற்களாலே உங்கள் தேவனாகிய கர்த்தருக்கு ஒரு பலிபீடத்தைக் கட்டக்கடவா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நீ உன் தேவனாகிய கர்த்தரின் பலிபீடத்தை முழுக்கற்களாலே கட்டி, அதின்மேல் உன் தேவனாகிய கர்த்தருக்கு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ர்வாங்க தகனபலி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சமாதானபலிகளையும் இட்டு, உன் தேவனாகிய கர்த்தருடைய சந்ததியில் புசித்துச் சந்தோஷமாயி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அந்தக் கல்லுகளில் இந்த நியாயப்பிரமாணத்தின் வார்த்தைகளையெல்லாம் துலக்கமாய் எழுதக்கடவாய் எ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ளையிட்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பின்னும் மோசே, லேவியராகிய ஆசாரியர்களும்கூட இருக்கையில், இஸ்ரவேலர் எல்லாரையும் நோக்கி: இஸ்ரவே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வனித்துக் கேள்; இந்நாளிலே உன் தேவனாகிய கர்த்தருக்கு ஜனமானா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ஆகையால் நீ உன் தேவனாகிய கர்த்தருடைய சத்தத்திற்குக் கீழ்ப்படிந்து, இன்று நான் உனக்கு விதிக்கி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பின்பு மோசே, இஸ்ரவேலின் மூப்பர்கூட இருக்கையில், ஜனங்களை நோக்கி: நான் இன்று உங்களுக்கு விதிக்கி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டைய கற்பனைகளின்படியும் அவருடைய கட்டளைகளின்படியும் செய்வாயாக என்று சொன்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மேலும் அந்நாளிலே மோசே ஜனங்களை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நீங்கள் யோர்தானைக் கடந்தபின்பு, ஜனங்கள் ஆசீர்வதிக்கப்படும்படி கெரிசீம் மலையில் சிமியோன், லே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யூதா, இசக்கார், யோசேப்பு, பென்யமீன் என்னும் கோத்திரங்கள் நிற்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சாபங்கூறப்படும்பொருட்டு ஏபால்மலையில் ரூபன், காத், ஆசேர், செபுலோன், தாண், நப்தலி என்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த்திரங்கள் நிற்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அப்பொழுது லேவியர் உரத்த சத்தமிட்டு இஸ்ரவேல் மனிதர் எல்லாரையும் பார்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கர்த்தருக்கு அருவருப்பான காரியமாகிய தொழிலாளிகளுடைய கைவேலையால் செய்யப்பட்ட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ப்பிக்கப்பட்டதுமான யாதொரு விக்கிரகத்தை உண்டுபண்ணி ஒளிப்பிடத்திலே வைக்கிறவன் சபிக்கப்பட்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பார்களாக; அதற்கு ஜனங்களெல்லாரும் பிரதியுத்தரமாக ஆமென் என்று சொல்ல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ளைகளையெல்லாம் கைக்கொள்ளு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தன் தகப்பனையும் தன் தாயையும் தூஷிக்கிறவன் சபிக்கப்பட்டவன் என்பார்கள்; ஜனங்களெல்லாரும் ஆமெ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 சொல்ல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பிறனுடைய எல்லைக்குறியை ஒற்றிப்போடுகிறவன் சபிக்கப்பட்டவன் என்பார்களாக; ஜனங்களெல்லாரும் ஆமெ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று சொல்ல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குருடனை வழிதப்பச்செய்கிறவன் சபிக்கப்பட்டவன் என்பார்களாக; ஜனங்களெல்லாரும் ஆமென் எ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ல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பரதேசி திக்கற்றவன் விதவை ஆகிய இவர்களுடைய நியாயத்தைப் புரட்டுகிறவன் சபிக்கப்படவன் என்பார்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ஜனங்களெல்லாரும் ஆமென் என்று சொல்ல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தன் தகப்பன் மனைவியோடே சயனிக்கிறவன், தன் தகப்பனுடைய மானத்தைத் திறந்தபடியினாலே, சபிக்கப்பட்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பார்களாக; ஜனங்களெல்லாரும் ஆமென் என்று சொல்ல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உன் தேவனாகிய கர்த்தர் உங்களுக்குக் கொடுக்கும் தேசத்திற்கு நீ போக யோர்தானைக் கடக்கும் நாளில், 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யாதொரு மிருகத்தோடே புணர்ச்சிசெய்கிறவன் சபிக்கப்பட்டவன் என்பார்களாக; ஜனங்களெல்லாரும் ஆமென் எ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ல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தன் தகப்பனுக்காவது தாய்க்காவது குமாரத்தியாகிய தன் சகோதரியோடே சயனிக்கிறவன் சபிக்கப்பட்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பார்களாக; ஜனங்களெல்லாரும் ஆமென் என்று சொல்ல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தன் மாமியோடே சயனிக்கிறவன் சபிக்கப்பட்டவன் என்பார்களாக; ஜனங்களெல்லாரும் ஆமென் எ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ல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ஒளிப்பிடத்திலே பிறனைக் கொலைசெய்கிறவன் சபிக்கப்பட்டவன் என்பார்களாக; ஜனங்களெல்லாரும் ஆமென் எ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ல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குற்றமில்லாதவனைக் கொலைசெய்யும்படி பரிதானம் வாங்குகிறவன் சபிக்கப்பட்டவன் என்பார்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ஜனங்களெல்லாரும் ஆமென் என்று சொல்ல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யகல்லுகளை நாட்டி, அவைகளுக்குச் சாந்து பூ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இந்த நியாயப்பிரமாண வார்த்தைகளையெல்லாம் கைக்கொண்டு நடவாதவன் சபிக்கப்பட்டவன் என்பர்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ஜனங்களெல்லாரும் ஆமென் என்று சொல்ல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உன் பிதாக்களின் தேவனாகிய கர்த்தர் உனக்குச் சொன்னபடி உனக்குக் கொடுக்கும் பாலும் தேனும் ஓடுகி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சத்திற்குள் பிரவேசிக்கும்படி நீ கடந்துபோனபின்பு, இந்த நியாயப்பிரமாண வார்த்தைகள் யாவையும் அவைகளி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ழுதக்கடவா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மேலும் நீங்கள் யோர்தானைக் கடந்தபோது, இன்று நான் உங்களுக்குக் கட்டளையிட்டபடி அந்தக் கல்லு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உபாகமம் : 27]]></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2026-09-16T19:46:59Z</dcterms:created>
  <dcterms:modified xsi:type="dcterms:W3CDTF">2026-09-16T19:46:59Z</dcterms:modified>
  <dc:title>உபாகமம் : 27</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