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நீங்கள் யோர்தானைக் கடந்தபோது, இன்று நான் உங்களுக்குக் கட்டளையிட்டபடி அந்தக் கல்லுகளை ஏபால்மலையிலே நாட்டி, அவைகளுக்குச் சாந்து பூச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இருப்பாயுதம்படாத கற்களாலே உங்கள் தேவனாகிய கர்த்தருக்கு ஒரு பலிபீடத்தைக் கட்டக்கடவ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ன் தேவனாகிய கர்த்தரின் பலிபீடத்தை முழுக்கற்களாலே கட்டி, அதின்மேல் உன் தேவனாகிய கர்த்தருக்குச் சர்வாங்க தகனபலிகள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ாதானபலிகளையும் இட்டு, உன் தேவனாகிய கர்த்தருடைய சந்ததியில் புசித்துச் சந்தோஷமாயிரு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ல்லுகளில் இந்த நியாயப்பிரமாணத்தின் வார்த்தைகளையெல்லாம் துலக்கமாய் எழுதக்கடவாய் என்று கட்டளைய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மோசே, லேவியராகிய ஆசாரியர்களும்கூட இருக்கையில், இஸ்ரவேலர் எல்லாரையும் நோக்கி: இஸ்ரவேலே, கவனித்துக் கேள்; இந்நாளிலே உன் தேவனாகிய கர்த்தருக்கு ஜனமான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மோசே, லேவியராகிய ஆசாரியர்களும்கூட இருக்கையில், இஸ்ரவேலர் எல்லாரையும் நோக்கி: இஸ்ரவேலே, கவனித்துக் கேள்; இந்நாளிலே உன் தேவனாகிய கர்த்தருக்கு ஜனமான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தேவனாகிய கர்த்தருடைய சத்தத்திற்குக் கீழ்ப்படிந்து, இன்று நான் உனக்கு விதிக்கிற அவருடைய கற்பனைகளின்படியும் அவருடைய கட்டளைகளின்படியும் செய்வாயாக என்று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தேவனாகிய கர்த்தருடைய சத்தத்திற்குக் கீழ்ப்படிந்து, இன்று நான் உனக்கு விதிக்கிற அவருடைய கற்பனைகளின்படியும் அவருடைய கட்டளைகளின்படியும் செய்வாயாக என்று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 அந்நாளிலே மோசே ஜனங்களை நோக்க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மோசே, இஸ்ரவேலின் மூப்பர்கூட இருக்கையில், ஜனங்களை நோக்கி: நான் இன்று உங்களுக்கு விதிக்கிற கட்டளைகளையெல்லாம் கைக்கொள்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யோர்தானைக் கடந்தபின்பு, ஜனங்கள் ஆசீர்வதிக்கப்படும்படி கெரிசீம் மலையில் சிமியோன், லேவி, யூதா, இசக்கார், யோசேப்பு, பென்யமீன் என்னும் கோத்திரங்கள் நிற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யோர்தானைக் கடந்தபின்பு, ஜனங்கள் ஆசீர்வதிக்கப்படும்படி கெரிசீம் மலையில் சிமியோன், லேவி, யூதா, இசக்கார், யோசேப்பு, பென்யமீன் என்னும் கோத்திரங்கள் நிற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பங்கூறப்படும்பொருட்டு ஏபால்மலையில் ரூபன், காத், ஆசேர், செபுலோன், தாண், நப்தலி என்னும் கோத்திரங்கள் நிற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லேவியர் உரத்த சத்தமிட்டு இஸ்ரவேல் மனிதர் எல்லாரையும் பார்த்த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க்கு அருவருப்பான காரியமாகிய தொழிலாளிகளுடைய கைவேலையால் செய்யப்பட்டதும் வார்ப்பிக்கப்பட்டதுமான யாதொரு விக்கிரகத்தை உண்டுபண்ணி ஒளிப்பிடத்திலே வைக்கிறவன் சபிக்கப்பட்டவன் என்பார்களாக; அதற்கு ஜனங்களெல்லாரும் பிரதியுத்தரமாக ஆமென் என்று சொல்லக்கட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க்கு அருவருப்பான காரியமாகிய தொழிலாளிகளுடைய கைவேலையால் செய்யப்பட்டதும் வார்ப்பிக்கப்பட்டதுமான யாதொரு விக்கிரகத்தை உண்டுபண்ணி ஒளிப்பிடத்திலே வைக்கிறவன் சபிக்கப்பட்டவன் என்பார்களாக; அதற்கு ஜனங்களெல்லாரும் பிரதியுத்தரமாக ஆமென் என்று சொல்லக்கடவ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தகப்பனையும் தன் தாயையும் தூஷிக்கிறவன் சபிக்கப்பட்டவன் என்பார்கள்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றனுடைய எல்லைக்குறியை ஒற்றிப்போடு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ுருடனை வழிதப்பச்செய்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ரதேசி திக்கற்றவன் விதவை ஆகிய இவர்களுடைய நியாயத்தைப் புரட்டுகிறவன் சபிக்கப்ப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மோசே, இஸ்ரவேலின் மூப்பர்கூட இருக்கையில், ஜனங்களை நோக்கி: நான் இன்று உங்களுக்கு விதிக்கிற கட்டளைகளையெல்லாம் கைக்கொள்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தகப்பன் மனைவியோடே சயனிக்கிறவன், தன் தகப்பனுடைய மானத்தைத் திறந்தபடியினாலே,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தகப்பன் மனைவியோடே சயனிக்கிறவன், தன் தகப்பனுடைய மானத்தைத் திறந்தபடியினாலே,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ாதொரு மிருகத்தோடே புணர்ச்சிசெய்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தகப்பனுக்காவது தாய்க்காவது குமாரத்தியாகிய தன் சகோதரியோடே சயனிக்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மாமியோடே சயனிக்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ளிப்பிடத்திலே பிறனைக் கொலைசெய்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ுற்றமில்லாதவனைக் கொலைசெய்யும்படி பரிதானம் வாங்குகிறவன் சபிக்கப்பட்டவன் என்பா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நியாயப்பிரமாண வார்த்தைகளையெல்லாம் கைக்கொண்டு நடவாதவன் சபிக்கப்பட்டவன் என்பர்களாக; ஜனங்களெல்லாரும் ஆமென் என்று சொல்ல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் உங்களுக்குக் கொடுக்கும் தேசத்திற்கு நீ போக யோர்தானைக் கடக்கும் நாளில், நீ பெரியகல்லுகளை நாட்டி, அவைகளுக்குச் சாந்து பூச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் உங்களுக்குக் கொடுக்கும் தேசத்திற்கு நீ போக யோர்தானைக் கடக்கும் நாளில், நீ பெரியகல்லுகளை நாட்டி, அவைகளுக்குச் சாந்து பூச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பிதாக்களின் தேவனாகிய கர்த்தர் உனக்குச் சொன்னபடி உனக்குக் கொடுக்கும் பாலும் தேனும் ஓடுகிற தேசத்திற்குள் பிரவேசிக்கும்படி நீ கடந்துபோனபின்பு, இந்த நியாயப்பிரமாண வார்த்தைகள் யாவையும் அவைகளில் எழுதக்கட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பிதாக்களின் தேவனாகிய கர்த்தர் உனக்குச் சொன்னபடி உனக்குக் கொடுக்கும் பாலும் தேனும் ஓடுகிற தேசத்திற்குள் பிரவேசிக்கும்படி நீ கடந்துபோனபின்பு, இந்த நியாயப்பிரமாண வார்த்தைகள் யாவையும் அவைகளில் எழுதக்கட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பிதாக்களின் தேவனாகிய கர்த்தர் உனக்குச் சொன்னபடி உனக்குக் கொடுக்கும் பாலும் தேனும் ஓடுகிற தேசத்திற்குள் பிரவேசிக்கும்படி நீ கடந்துபோனபின்பு, இந்த நியாயப்பிரமாண வார்த்தைகள் யாவையும் அவைகளில் எழுதக்கடவ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நீங்கள் யோர்தானைக் கடந்தபோது, இன்று நான் உங்களுக்குக் கட்டளையிட்டபடி அந்தக் கல்லுகளை ஏபால்மலையிலே நாட்டி, அவைகளுக்குச் சாந்து பூச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ड़ा करना, और उन पर चूना पोत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वहीं अपने परमेश्वर यहोवा के लिये पत्थरों की एक वेदी बनाना, उन पर कोई औजार न चल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अपने परमेश्वर यहोवा की वेदी अनगढ़े पत्थरों की बनाकर उन पर उसके लिये होमबलि चढ़ा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वहीं मेलबलि भी चढ़ाकर भोजन करना, और अपने परमेश्वर यहोवा के सम्मुख आनन्द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उन पत्थरों पर इस व्यवस्था के सब वचनों को शुद्ध रीति से लिख दे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फिर मूसा और लेवीय याजकों ने सब इस्राएलियों से यह भी कहा, कि हे इस्राएल, चुप रहकर सुन; आज के दि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ू अपने परमेश्वर यहोवा की प्रजा हो ग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इसलिये अपने परमेश्वर यहोवा की बात मानना, और उसकी जो जो आज्ञा और विधि मैं आज तुझे सुनाता हूं उन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ालन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फिर उसी दिन मूसा ने प्रजा के लोगों को यह आज्ञा द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इस्राएल के वृद्ध लोगों समेत मूसा ने प्रजा के लोगों को यह आज्ञा दी, कि जितनी आज्ञाएं मैं आ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कि जब तुम यरदन पार हो जाओ तब शिमौन, लेवी, यहूदा, इस्साकार, युसुफ, और बिन्यामीन, ये गिरिज्जी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हाड़ पर खडे हो कर आशीर्वाद सुन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रूबेन, गाद, आशेर, जबूलून, दान, और नप्ताली, ये एबाल पहाड़ पर खड़े हो के शाप सुन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तब लेवीय लोग सब इस्राएली पुरूषों से पुकार के कहे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कि शापित हो वह मनुष्य जो कोई मूर्ति कारीगर से खुदवाकर वा ढलवाकर निराले स्थान में स्थापन कर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्योंकि इस से यहोवा को घृणा लगती है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शापित हो वह जो अपने पिता वा माता को तुच्छ जान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शापित हो वह जो किसी दूसरे के सिवाने को हटाए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शापित हो वह जो अन्धे को मार्ग से भटका द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शापित हो वह जो परदेशी, अनाथ, वा विधवा का न्याय बिगाड़े। तब सब लोग कहें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ुम्हें सुनाता हूं उन सब को मान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शापित हो वह जो अपनी सौतेली माता से कुकर्म करे, क्योकिं वह अपने पिता का ओढ़ना उघाड़ता है। तब स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शापित हो वह जो किसी प्रकार के पशु से कुकर्म कर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शापित हो वह जो अपनी बहिन, चाहे सगी हो चाहे सौतेली, उस से कुकर्म कर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शापित हो वह जो अपनी सास के संग कुकर्म कर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शापित हो वह जो किसी को छिपकर मार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शापित हो वह जो निर्दोष जन के मार डालने के लिये धन ल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शापित हो वह जो इस व्यवस्था के वचनों को मानकर पूरा न करे। तब सब लोग कहें,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जब तुम यरदन पार होके उस देश में पहुंचो, जो तेरा परमेश्वर यहोवा तुझे देता है, तब बड़े बड़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त्थर खड़े कर लेना, और उन पर चूना पोत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पार होने के बाद उन पर इस व्यवस्था के सारे वचनों को लिखना, इसलिये कि जो देश तेरे पूर्वजों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यहोवा अपने वचन के अनुसार तुझे देता है, और जिस में दूध और मधु की धाराएं बहती हैं, उस देश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ू जाने प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फिर जिन पत्थरों के विषय में मैं ने आज आज्ञा दी है, उन्हें तुम यरदन के पार हो कर एबाल पहाड़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2026-06-10T10:12:22Z</dcterms:created>
  <dcterms:modified xsi:type="dcterms:W3CDTF">2026-06-10T10:12:22Z</dcterms:modified>
  <dc:title>உபாகமம்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