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ங்கள் செய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ும் சத்தியமும் இரக்க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ன்பும் வழி நடத்த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மேய்ப்பர் அவர் மீட்ப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பரிசு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ச்சியடைகில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யத்தில் தங்குவ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ித்தே ந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பெலனும் என் கீத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ும் கன்மலையுமானா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கிருபை என்ற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ுவேன் நான்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ரமும் அவர் புய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ும் மகத்துவ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2026-07-31T14:48:37Z</dcterms:created>
  <dcterms:modified xsi:type="dcterms:W3CDTF">2026-07-31T14:48:37Z</dcterms:modified>
  <dc:title>துதிப் பாடல்கள் : 1015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