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செய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சத்தியமும் இரக்க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ன்பும் வழி நடத்த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ேய்ப்பர் அவர் மீட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ச்சியடைகில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த்தில் தங்குவ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ே ந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பெலனும் என் கீ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ம் கன்மலையுமானா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கிருபை எ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வேன் நான்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ரமும் அவர் பு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ும் மகத்துவ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2026-09-15T16:54:34Z</dcterms:created>
  <dcterms:modified xsi:type="dcterms:W3CDTF">2026-09-15T16:54:34Z</dcterms:modified>
  <dc:title>துதிப் பாடல்கள் : 1015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