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ஒரு ராஜா நீதியாக அராசாளுவார்; பிரபுக்களும் நியாயமாகத் துரைத்தனம்பண்ணுவார்கள்.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காற்றுக்கு ஒதுக்காகவும், பெருவெள்ளத்துக்குப் புகலிடமாகவும், வறண்ட நிலத்துக்கு நீர்க்கால்களாகவும் விடாய்த்த பூமிக்குப் பெருங்கன்மலையின் நிழலாகவும் இருப்ப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காற்றுக்கு ஒதுக்காகவும், பெருவெள்ளத்துக்குப் புகலிடமாகவும், வறண்ட நிலத்துக்கு நீர்க்கால்களாகவும் விடாய்த்த பூமிக்குப் பெருங்கன்மலையின் நிழலாகவும் இருப்ப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ாண்கிறவர்களின் கண்கள் மங்கலாயிராது; கேட்கிறவர்களின் செவிகள் கவனித்தே இ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தற்றமுள்ளவர்களின் இருதயம் அறிவை உணர்ந்துகொள்ளும், தெற்றுவாயருடைய நாவு தடையின்றித் தெளிவாய்ப் பேச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ூடன் இனித் தயாளன் என்று மதிக்கப்படான்; லோபி இனி உதாரன் என்று சொல்லப்படுவதும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னென்றால் மூடன், மூடத்தனத்தைப் பேசுகிறான்; அவன் இருதயம் அநியாயத்தை நடப்பிக்கும்; அவன் மாயம்பண்ணி, கர்த்தருக்கு விரோதமாய் விபரீதம் பேசி, பசியுள்ள ஆத்துமாவை வெறுமையாக வைத்து, தாகமுள்ளவனுக்குத் தாகந்தீர்க்காதிருக்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னென்றால் மூடன், மூடத்தனத்தைப் பேசுகிறான்; அவன் இருதயம் அநியாயத்தை நடப்பிக்கும்; அவன் மாயம்பண்ணி, கர்த்தருக்கு விரோதமாய் விபரீதம் பேசி, பசியுள்ள ஆத்துமாவை வெறுமையாக வைத்து, தாகமுள்ளவனுக்குத் தாகந்தீர்க்காதிருக்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லோபியின் எத்தனங்களும் பொல்லாதவைகள்; ஏழைகள் நியாயமாய்ப்பேசும்போது, அவன் கள்ளவார்த்தைகளாலே எளியவர்களைக் கெடுக்கும்படி தீவினைகளை யோசிக்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லோபியின் எத்தனங்களும் பொல்லாதவைகள்; ஏழைகள் நியாயமாய்ப்பேசும்போது, அவன் கள்ளவார்த்தைகளாலே எளியவர்களைக் கெடுக்கும்படி தீவினைகளை யோசிக்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யாளகுணமுள்ளவன் தயாளமானவைகளை யோசிக்கிறான், தயாளமானவைகளிலே நிலைத்தும் இருக்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ுகஜீவிகளாகிய ஸ்திரீகளே, எழுந்திருந்து என் வார்த்தைகளைக் கேளுங்கள்; நிர்விசாரமான குமாரத்திகளே, என் வசனத்துக்குச் செவிகொட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ர்விசாரிகளே, ஒரு வருஷமும் சில நாட்களுமாய்த் தத்தளிப்பீர்கள்; திராட்சப்பலன் அற்றுப்போம்; அறுப்புக்காலம் வரா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ர்விசாரிகளே, ஒரு வருஷமும் சில நாட்களுமாய்த் தத்தளிப்பீர்கள்; திராட்சப்பலன் அற்றுப்போம்; அறுப்புக்காலம் வரா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கஜீவிகளே, நடுங்குங்கள்; நிர்விசாரிகளே, தத்தளியுங்கள், உடையை உரிந்து களைந்துபோட்டு, அரையில் இரட்டைக் கட்டிக்கொள்ள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கஜீவிகளே, நடுங்குங்கள்; நிர்விசாரிகளே, தத்தளியுங்கள், உடையை உரிந்து களைந்துபோட்டு, அரையில் இரட்டைக் கட்டிக்கொள்ள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ெழிப்பான வயல்களினிமித்தமும் கனிதரும் திராட்சச் செடிகளினிமித்தமும் மாரடித்துப் புலம்ப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த்தினுடைய நிலத்திலும் களிகூர்ந்திருந்த நகரத்திலுள்ள சந்தோஷம் நிறைந்த எல்லா வீடுகளிலும், முட்செடியும் நெரிஞ்சிலும் முளை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த்தினுடைய நிலத்திலும் களிகூர்ந்திருந்த நகரத்திலுள்ள சந்தோஷம் நிறைந்த எல்லா வீடுகளிலும், முட்செடியும் நெரிஞ்சிலும் முளை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ரமனை பாழாக விடப்படும், ஜனம் நிறைந்த நகரம் வெறுமையாகும், மேடும் துருக்கமும் என்றைக்கும் கெபிகளாகும், அவைகள் காட்டுக்கழுதைகள் களிக்கும் இடமாயும் மந்தைகளுக்கு மேய்ச்சலிடமாயும் இ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னதத்திலிருந்து நம்மேல் ஆவி ஊற்றப்படுமட்டும் அப்படியே இருக்கும்; அப்பொழுது வனாந்தரம் செழிப்பான வயல்வெளியாகும்; செழிப்பான வயல்வெளி காடாக எண்ணப்ப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னதத்திலிருந்து நம்மேல் ஆவி ஊற்றப்படுமட்டும் அப்படியே இருக்கும்; அப்பொழுது வனாந்தரம் செழிப்பான வயல்வெளியாகும்; செழிப்பான வயல்வெளி காடாக எண்ணப்ப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னாந்தரத்திலே நியாயம் வாசமாயிருக்கும், செழிப்பான வயல்வெளியிலே நீதி தங்கித்தரி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தியின் கிரியை சமாதானமும், நீதியின் பலன் என்றுமுள்ள அமரிக்கையும் சுகமுமா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தியின் கிரியை சமாதானமும், நீதியின் பலன் என்றுமுள்ள அமரிக்கையும் சுகமுமா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ஜனம் சமாதான தாபரங்களிலும், நிலையான வாசஸ்தலங்களிலும், அமைதியாய்த் தங்கும் இடங்களிலும் குடிய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னாலும் காடு அழிய கல்மழை பெய்யும், அந்த நகரம் மகா தாழ்வாய்த் தாழ்ந்துப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ாடுகளையும் கழுதைகளையும் நடத்திக்கொண்டுபோய், நீர்வளம் பொருந்திய இடங்களிலெல்லாம் விதைவிதைக்கிற நீங்கள் பாக்கியவான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లకించుడి, రాజు నీతినిబట్టి రాజ్యపరిపాలన చేయును అధికారులు న్యాయమునుబట్టి యేల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నుష్యుడు గాలికి మరుగైనచోటువలెను గాలివానకు చాటైన చోటువలెను ఉండును ఎండినచోట నీళ్లకాలువలవలెను అలస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ట్టించు దేశమున గొప్పబండ నీడవలెను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చూచువారి కన్నులు మందముగా ఉండవు వినువారి చెవులు ఆలక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చంచలుల మనస్సు జ్ఞానము గ్రహించును నత్తివారి నాలుక స్పష్టముగా మాటలా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ూఢుడు ఇక ఘనుడని యెంచబడడు కపటి ఉదారుడనబ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ూఢులు మూఢవాక్కులు పలుకుదురు భక్తిహీనముగా నడుచుకొందురు యెహోవానుగూర్చి కానిమాటలాడుచు ఆకలిగొనిన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ీవనాధారము తీసికొనుచు దప్పిగొనినవారికి పానీయము లేకుండ చేయుచు హృదయపూర్వకముగా పాపము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ోసకారి సాధనములును చెడ్డవి నిరుపేదలు న్యాయవాదన చేసినను కల్లమాటలతో దీనులను నాశనముచేయుటకు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రాలోచనలు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ఘనులు ఘనకార్యములు కల్పించుదురు వారు ఘనకార్యములనుబట్టి నిలు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సుఖాసక్తిగల స్త్రీలారా, లేచి నా మాట వినుడి నిశ్చింతగానున్న కుమార్తెలారా, నా మాట వి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ిశ్చింతగల స్త్రీలారా, యిక ఒక సంవత్సరమునకు మీకు తొందర కలుగును ద్రాక్షపంట పోవును పండ్లు ఏర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సుఖాసక్తిగల కన్యలారా, వణకుడి నిర్విచారిణులారా, తొందరపడుడి మీ బట్టలు తీసివేసి దిగంబరులై మీ నడు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ోనె పట్ట కట్ట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రమ్యమైన పొలము విషయమై ఫలభరితమైన ద్రాక్షా వల్లుల విషయమై వారు రొమ్ము కొట్ట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ా జనుల భూమిలో ఆనందపురములోని ఆనందగృహములన్నిటిలో ముండ్ల తుప్పలును బలురక్కసి చెట్లును పెర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ైనుండి మనమీద ఆత్మ కుమ్మరింపబడువ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గరి విడువబడును జనసమూహముగల పట్టణము విడువబడును కొండయు కాపరుల గోపురమును ఎల్లకాలము గుహ లుగా ఉం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వి అడవిగాడిదలకు ఇష్టమైనచోట్లుగాను మందలు మేయు భూమిగాను ఉండును అరణ్యము ఫలభరితమైన భూమిగాను ఫలభరి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ైన భూమి వృక్షవనముగా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ప్పుడు న్యాయము అరణ్యములో నివసించును ఫల భరితమైన భూమిలో నీతి దిగ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ీతి సమాధానము కలుగజేయును నీతివలన నిత్యమును నిమ్మళము నిబ్బరము కలుగును. అప్పుడు నా జనుల విశ్ర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లమునందును ఆశ్రయ స్థానములయందును సుఖకరమైన నివాసముల యందును నివసించె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యినను అరణ్యము ధ్వంసమగునప్పుడు వడగండ్లు ప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పట్టణము నిశ్చయముగా కూల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సమస్త జలములయొద్దను విత్తనములు చల్లుచు ఎద్దులను గాడిదలను తిరుగనిచ్చు మీరు ధన్య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2026-10-20T02:03:35Z</dcterms:created>
  <dcterms:modified xsi:type="dcterms:W3CDTF">2026-10-20T02:03:35Z</dcterms:modified>
  <dc:title>యెషయా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