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தீர்க்கதரிசனம் சொல்லு: கர்த்தராகிய ஆண்டவர் சொல்லுகிறது என்னவென்றால், ஐயோ! ஆபத்துநாள் வருகிறதென்று அலற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தீர்க்கதரிசனம் சொல்லு: கர்த்தராகிய ஆண்டவர் சொல்லுகிறது என்னவென்றால், ஐயோ! ஆபத்துநாள் வருகிறதென்று அலற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ள் சமீபமாயிருக்கிறது; ஆம், கர்த்தருடைய நாள் சமீபமாயிருக்கிறது; அது மந்தாரமான நாள், அது புறஜாதிகளுக்கு வரும் கால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ள் சமீபமாயிருக்கிறது; ஆம், கர்த்தருடைய நாள் சமீபமாயிருக்கிறது; அது மந்தாரமான நாள், அது புறஜாதிகளுக்கு வரும் கால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யம் எகிப்திலே வரும்; எகிப்திலே கொலையுண்கிறவர்கள் விழும்போது எத்தியோப்பியாவிலே மகா வேதனை உண்டாயிருக்கும்; அதின் ஏராளமான ஜனத்தைப் பிடித்துக்கொண்டுபோவார்கள்; அதின் அஸ்திபாரங்கள் நிர்மூலமாக்கப்ப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யம் எகிப்திலே வரும்; எகிப்திலே கொலையுண்கிறவர்கள் விழும்போது எத்தியோப்பியாவிலே மகா வேதனை உண்டாயிருக்கும்; அதின் ஏராளமான ஜனத்தைப் பிடித்துக்கொண்டுபோவார்கள்; அதின் அஸ்திபாரங்கள் நிர்மூலமாக்கப்ப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த்தியோப்பியரும், ஏத்திரும், லூத்தியரும், கலந்த கூட்டமாகிய அனைவரும், கூபியரும், உடன்படிக்கைக்குள்ளான தேசத்தின் புத்திரரும் அவர்களோடேகூடப் பட்டயத்தால் விழ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த்தியோப்பியரும், ஏத்திரும், லூத்தியரும், கலந்த கூட்டமாகிய அனைவரும், கூபியரும், உடன்படிக்கைக்குள்ளான தேசத்தின் புத்திரரும் அவர்களோடேகூடப் பட்டயத்தால் விழ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கிப்தை ஆதரிக்கிறவர்களும் விழுவார்கள்; அதினுடைய பலத்தின் முக்கியமும் தாழ்ந்துபோம் என்று கர்த்தர் சொல்லுகிறார்; அதிலே மிகதோல்முதல் செவெனேவரைக்கும் பட்டயத்தினால் விழுவ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கிப்தை ஆதரிக்கிறவர்களும் விழுவார்கள்; அதினுடைய பலத்தின் முக்கியமும் தாழ்ந்துபோம் என்று கர்த்தர் சொல்லுகிறார்; அதிலே மிகதோல்முதல் செவெனேவரைக்கும் பட்டயத்தினால் விழுவ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கிப்தை ஆதரிக்கிறவர்களும் விழுவார்கள்; அதினுடைய பலத்தின் முக்கியமும் தாழ்ந்துபோம் என்று கர்த்தர் சொல்லுகிறார்; அதிலே மிகதோல்முதல் செவெனேவரைக்கும் பட்டயத்தினால் விழுவ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ழாய்ப்போன தேசங்களின் நடுவிலே பாழாய்ப்போவார்கள்; அவாந்தரமாக்கப்பட்ட பட்டணங்களில் அவர்கள் பட்டணங்களும் அவாந்தரமா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எகிப்திலே தீக்கொளுத்தும்போதும், உனக்குத் துணைநின்ற யாவரும் முறிக்கப்படும்போதும், நான் கர்த்தர் என்று அறிந்துகொள்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ிர்விசாரமான எத்தியோப்பியரைத் தத்தளிக்கப்பண்ண அந்நாளிலே என் கட்டளையினால் தூதாட்கள் கப்பல்களிலே போவார்கள்; அப்பொழுது எகிப்தின் நாளிலே உண்டானதுபோல அவர்களுக்குள்ளே மகா வேதனை உண்டாயிருக்கும்; இதோ, அது வரு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ிர்விசாரமான எத்தியோப்பியரைத் தத்தளிக்கப்பண்ண அந்நாளிலே என் கட்டளையினால் தூதாட்கள் கப்பல்களிலே போவார்கள்; அப்பொழுது எகிப்தின் நாளிலே உண்டானதுபோல அவர்களுக்குள்ளே மகா வேதனை உண்டாயிருக்கும்; இதோ, அது வரு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ஆண்டவர் சொல்லுகிறது என்னவென்றால்: பாபிலோன் ராஜாவாகிய நேபுகாத்நேச்சாரைக்கொண்டு எகிப்தின் சந்ததியை ஒழியப்பண்ண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ஆண்டவர் சொல்லுகிறது என்னவென்றால்: பாபிலோன் ராஜாவாகிய நேபுகாத்நேச்சாரைக்கொண்டு எகிப்தின் சந்ததியை ஒழியப்பண்ண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னும் இவனோடேகூட ஜாதிகளில் மகா பலசாலிகளான இவனுடைய ஜனங்களும் தேசத்தை அழிப்பதற்காக ஏவப்பட்டு வந்து, தங்கள் பட்டயங்களை எகிப்துக்கு விரோதமாக உருவி, கொலையுண்டவர்களாலே தேசத்தை நிரப்ப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னும் இவனோடேகூட ஜாதிகளில் மகா பலசாலிகளான இவனுடைய ஜனங்களும் தேசத்தை அழிப்பதற்காக ஏவப்பட்டு வந்து, தங்கள் பட்டயங்களை எகிப்துக்கு விரோதமாக உருவி, கொலையுண்டவர்களாலே தேசத்தை நிரப்ப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நான் நதிகளை வற்றிப்போகப்பண்ணி, தேசத்தைத் துஷ்டர்களின் கையிலே விற்று, தேசத்தையும் அதிலுள்ள யாவையும் அந்நியதேசத்தாரின் கையால் பாழாக்கிப்போடுவேன்; கர்த்தராகிய நான் இதைச் சொன்ன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நான் நதிகளை வற்றிப்போகப்பண்ணி, தேசத்தைத் துஷ்டர்களின் கையிலே விற்று, தேசத்தையும் அதிலுள்ள யாவையும் அந்நியதேசத்தாரின் கையால் பாழாக்கிப்போடுவேன்; கர்த்தராகிய நான் இதைச் சொன்ன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: நான் நரகலான விக்கிரகங்களை அழித்து, நோப்பின் சிலைகளை ஒழியப்பண்ணுவேன்; இனி எகிப்துதேசத்தில் ஒரு அதிபதியுமிரான்; நான் எகிப்துதேசத்தில் பயமுண்டாக்க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: நான் நரகலான விக்கிரகங்களை அழித்து, நோப்பின் சிலைகளை ஒழியப்பண்ணுவேன்; இனி எகிப்துதேசத்தில் ஒரு அதிபதியுமிரான்; நான் எகிப்துதேசத்தில் பயமுண்டாக்க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த்ரோசைப் பாழாக்கி சோவானிலே தீக்கொளுத்தி, நோ பட்டணத்தில் ஆக்கினைகளைச் செய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கிப்தின் பெலனாகிய சீனின்மேல் என் உக்கிரத்தை ஊற்றி, நோபட்டணத்தின் ஏராளமான ஜனத்தைச் சங்கரிப்ப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கிப்தின் பெலனாகிய சீனின்மேல் என் உக்கிரத்தை ஊற்றி, நோபட்டணத்தின் ஏராளமான ஜனத்தைச் சங்கரிப்ப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கிப்தில் தீக்கொளுத்துவேன்; சீன் மகா வேதனை அடையும்; நோ பட்டணம் தகர்ந்து இடிந்துபோகும்; நோப்புக்குத் தினந்தோறும் நெருக்கங்களுண்டா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கிப்தில் தீக்கொளுத்துவேன்; சீன் மகா வேதனை அடையும்; நோ பட்டணம் தகர்ந்து இடிந்துபோகும்; நோப்புக்குத் தினந்தோறும் நெருக்கங்களுண்டா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வென், பிபேசெத் என்கிற பட்டணங்களின் வேலைக்காரர் பட்டயத்தால் விழுவார்கள்; அவைகளின் குடிகள் சிறையிருப்புக்குப் போ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கிப்தின் நுகங்களை நான் முறிக்கும்போதும், அதினுடைய பெலத்தின் முக்கியம் அதிலே ஓயும்போதும், மந்தாரம் அதை மூடும்; தக்பானேசிலே பகல் இருண்டுபோகும்; அதின் குமாரத்திகள் சிறைப்பட்டுப்போவ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கிப்தின் நுகங்களை நான் முறிக்கும்போதும், அதினுடைய பெலத்தின் முக்கியம் அதிலே ஓயும்போதும், மந்தாரம் அதை மூடும்; தக்பானேசிலே பகல் இருண்டுபோகும்; அதின் குமாரத்திகள் சிறைப்பட்டுப்போ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 எகிப்திலே நியாயத்தீர்ப்புகளைச் செய்வேன்; அப்பொழுது நான் கர்த்தர் என்று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தினோராம் வருஷம் முதலாம்மாதம் ஏழாந்தேதியிலே,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புத்திரனே, எகிப்தின் ராஜாவாகிய பார்வோனுடைய புயத்தை முறித்துப்போடுவேன்; இதோ, அது குணமாக்கத்தக்கதாகக் கட்டப்படுவதில்லை; அது பட்டயத்தைப் பிடிக்கத்தக்க பெலனை அடையும்படி பத்தைவைத்துக் கட்டப்படுவதும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புத்திரனே, எகிப்தின் ராஜாவாகிய பார்வோனுடைய புயத்தை முறித்துப்போடுவேன்; இதோ, அது குணமாக்கத்தக்கதாகக் கட்டப்படுவதில்லை; அது பட்டயத்தைப் பிடிக்கத்தக்க பெலனை அடையும்படி பத்தைவைத்துக் கட்டப்படுவதும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 கர்த்தராகிய ஆண்டவர் சொல்லுகிறது என்னவென்றால்; இதோ, நான் எகிப்தின் ராஜாவாகிய பார்வோனுக்கு விரோதமாக வந்து, பெலனுள்ளதும் முறிந்ததுமாகிய அவனுடைய புயங்களை முறித்துப்போடுவேன்; பட்டயத்தை நான் அவன் கையிலிருந்து விழப்பண்ண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 கர்த்தராகிய ஆண்டவர் சொல்லுகிறது என்னவென்றால்; இதோ, நான் எகிப்தின் ராஜாவாகிய பார்வோனுக்கு விரோதமாக வந்து, பெலனுள்ளதும் முறிந்ததுமாகிய அவனுடைய புயங்களை முறித்துப்போடுவேன்; பட்டயத்தை நான் அவன் கையிலிருந்து விழப்பண்ண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கிப்தியரை ஜாதிகளுக்குள்ளே சிதறடித்து, அவர்களை தேசங்களில் தூற்றிவிடுவ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பிலோன் ராஜாவின் புயங்களைப் பெலப்படுத்தி, அவன் கையிலே என் பட்டயத்தைக் கொடுத்து, பார்வோனின் புயங்களை முறித்துவிடுவேன்; அப்பொழுது அவன் கொலையுண்கிறவன் தவிக்கிறதுபோல அவனுக்கு முன்பாகத் தவிப்ப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பிலோன் ராஜாவின் புயங்களைப் பெலப்படுத்தி, அவன் கையிலே என் பட்டயத்தைக் கொடுத்து, பார்வோனின் புயங்களை முறித்துவிடுவேன்; அப்பொழுது அவன் கொலையுண்கிறவன் தவிக்கிறதுபோல அவனுக்கு முன்பாகத் தவிப்ப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ாபிலோன் ராஜாவின் புயங்களைப் பெலப்படுத்துவேன்; பார்வோனின் புயங்களோ விழுந்துபோம்; என் பட்டயத்தை நான் பாபிலோன் ராஜாவின் கையில் கொடுக்கும்போதும், அவன் அதை எகிப்துதேசத்தின்மேல் நீட்டும்போதும், நான் கர்த்தர் என்று அறிந்துகொள்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ாபிலோன் ராஜாவின் புயங்களைப் பெலப்படுத்துவேன்; பார்வோனின் புயங்களோ விழுந்துபோம்; என் பட்டயத்தை நான் பாபிலோன் ராஜாவின் கையில் கொடுக்கும்போதும், அவன் அதை எகிப்துதேசத்தின்மேல் நீட்டும்போதும், நான் கர்த்தர் என்று அறிந்துகொள்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எகிப்தியரை ஜாதிகளுக்குள்ளே சிதறடித்து, அவர்களை தேசங்களில் தூற்றிப்போடுவேன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எகிப்தியரை ஜாதிகளுக்குள்ளே சிதறடித்து, அவர்களை தேசங்களில் தூற்றிப்போடுவேன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বাক্য আবার আমার কাছে এল,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মনুষ্যসন্তান, আমার হয়ে ভাব্বাণী করে বল, ‘প্রভু আমার সদাপ্রভু এই কথাগুলো বলেন:“‘চিত্কার করে ব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সেই ভয়ঙ্কর দিন আস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েই দিন নিকট! হ্যাঁ, প্রভুর সেই বিচারের দিন নিকটেই| সেই দিন হবে মেঘাচ্ছন্ন এক দিন, সেটা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তিগণের বিচারের দি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মিশরের বিরুদ্ধে একটি তরবারি আসবে এবং তার পতন হবে! তাই দেখে, কূশ দেশের লোকরা ভয়ে কাঁপবে| বাবি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ৈন্যরা মিশরের লোকদের বন্দী করে নিয়ে যাবে| মিশরকে তার ভিত্তি থেকে উত্‌পাটন করা হ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‘বহু লোক মিশরের সঙ্গে শান্তি চুক্তি করেছিল, যেমন কূশ, পূট, লূদ-এর লোকরা, আরবীয়রা সবাই,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িবিযার লোকরা| কিন্তু তারা ধ্বংসপ্রাপ্ত হবে এবং যারা চুক্তি করেছিল সেই সমস্ত লোকরাওধ্বংসপ্রাপ্ত হ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 আমার সদাপ্রভু এই কথাগুলি বলেন: “যারা মিশরের স্তম্ভের মত তারা পতিত হবে| তার পরাক্রমের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র্ব তার শেষ হবে| মিগ্দোল থেকে সিবেনী পর্য়ন্ত মিশরের লোকে যুদ্ধে হত হবে|” প্রভু আমার সদাপ্রভুই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কথা বলেছ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ে সব দেশ ধ্বংস হয়েছিল মিশর তাদের সঙ্গে যোগ দেবে| মিশরের শহরগুলো ঐ শূন্য শহরগুলোর মধ্য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ি মিশরে এক আগুন লাগাব, আর তার সমস্ত সাহায্যকারীরা ধ্বংস হবে| তখন তারা জানবে যে আমিই প্রভ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‘সেই সময় আমি বার্তাবাহক পাঠাব, যারা জাহাজে করে সেই দুঃসংবাদ নিয়ে কূশ দেশে যাবে| কূশ এখন নিজ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াপদ ভাবে কিন্তু মিশরকে শাস্তি পেতে দেখে কূশ ভয়ে কাঁপবে| সেই দিন আসছ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ভু আমার সদাপ্রভু এই কথা বলেন: “আমি মিশর ধ্বংস করার জন্য বাবিলের রাজা নবূখদ্রিত্‌সরকে ব্যব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নবূখদ্রিত্‌সর ও তার লোকরা সমস্ত জাতির মধ্যে ভযাবহ| আমি মিশর ধ্বংস করার জন্য তাদের আনব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শরের বিরুদ্ধে তাদের খগ বের করে দেশ শবে পূর্ণ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ি নীল নদকে শুষ্ক ভূমিতে পরিণত করব| তারপর সেই শুষ্ক ভূমি আমি দুষ্ট লোকদের কাছে বেচে দেব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দেশ শূন্য করতে বিদেশীদের ব্যবহার করব| আমিই প্রভু এই কথা বলেছি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 আমার সদাপ্রভু এই কথা বলেন: “আমি মিশরের মূর্ত্তিদেরও ধ্বংস করব| আমি নোফ থেকেও মূর্ত্তি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ূর করব| মিশরে কোন নেতা থাকবে না আর আমি মিশর দেশে ভয় সৃষ্টি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ি পথ্রেষকে শূন্য করে দেব| আমি সোযনে আগুন লাগাব| আমি থিব্স্কে শাস্তি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বং আমি মিশরের দুর্গ বেষ্টিত শহর সীনের বিরুদ্ধে আমার রোধ ঢেলে দেব| আমি থিব্স্-এর লোকদের ধ্বং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ি মিশরে আগুন লাগাব| সীন শহর ভয়ে ছটফট করবে| সৈন্যরা থিব্স্এ প্রবেশ করবে আর প্রতিদিন নোফে নতু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তুন সমস্যা দেখা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বেন ও পী-বেশতের যুবকরা যুদ্ধে মারা পড়বে| আর স্ত্রীলোকদের বন্দী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েই দিন, দিনের বেলায় তফন্হেষে অন্ধকার নেমে আসবে| কারণ আমি সেই স্থানে মিশরের ক্ষমতা ভেঙ্গ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শরের নির্ভিকতার গর্ব শেষ হবে| একটা মেঘ মিশরকে ঢেকে দেবে আর তার কন্যাদের বন্দী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সুতরাং আমি মিশরকে শাস্তি দেব| তখন তারা জানবে যে আমিই প্রভু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নির্বাসনের এগারোতম বছরের প্রথম মাসের সপ্তম দিনে প্রভুর এই বাক্য আমার কাছে এল;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মনুষ্যসন্তান, আমি মিশরের রাজা ফরৌণের বাহু ভগ্ন করেছি| পটি দিয়ে কেউ তার সেই হাত বেঁধে দে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আরোগ্যও হবে না তাই সেই হাত তরবারিও ধরতে পার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্রভু আমার সদাপ্রভু এই কথা বলেন, “আমি মিশরের রাজা ফরৌণের বিরুদ্ধে| আমি তার দুটো হাতই ভে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লব, শক্ত হাতটা আর যে হাতটা ইতিমধ্যেই ভেঙ্গে ফেলা হয়েছে সেটাকেও| আমি তার হাত থেকে খগ ফেল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মি মিশরীয়দের জাতিগণের মধ্যে ছিন্ন ভিন্ন করে দেব| আমি তাদের বিভিন্ন দেশে ছড়িয়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আমি বাবিলের রাজার হাত শক্ত করে তার হাতে আমার তরবারি দেব| কিন্তু আমি ফরৌণের হাত ভেঙ্গে দেব|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রৌণ ব্যথায চিত্কার করে কাঁদবে যেমন এক জন মৃত্যু পথযাত্রী আহত মানুষ কাঁদ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াই আমি বাবিলের রাজার হাত দৃঢ় করব কিন্তু ফরৌণের বাহু খসে পড়বে এবং তখন তারা জানবে যে আম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|“আমি বাবিলের রাজার হাতে খগ দেব আর সে মিশর দেশের বিরুদ্ধে তা ব্যবহার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মি মিশরীয়দের জাতিগণের মধ্যে ছড়িয়ে দেব এবং তাদের বিভিন্ন দেশে ছড়িয়ে দেব| তখন তারা জানবে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ই প্রভু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2026-10-21T10:25:09Z</dcterms:created>
  <dcterms:modified xsi:type="dcterms:W3CDTF">2026-10-21T10:25:09Z</dcterms:modified>
  <dc:title>যিহিষ্কেল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