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 நான் உங்கள் பட்சத்திலிருந்து, உங்களைக் கண்ணோக்குவேன்; நீங்கள் பண்படுத்தப்பட்டு விதைக்கப்படு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ಲ್ಲದೆ ಮನುಷ್ಯಪುತ್ರನೇ, ಇಸ್ರಾಯೇಲ್‌ ಪರ್ವತಗಳ ಕಡೆಗೆ ಪ್ರವಾದಿಸು ಮತ್ತು ಹೇಳು--ಇಸ್ರಾಯೇಲ್‌ ಪರ್ವತಗಳೇ,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ವಾಕ್ಯವನ್ನು ಕೇ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ಾದ ಕರ್ತನು ಹೀಗೆ ಹೇಳುತ್ತಾನೆ--ಯಾಕಂದರೆ ನಿನ್ನ ಶತ್ರುವು ನಿನಗೆ ವಿರೋಧವಾಗಿ ಆಹಾ, ಪೂರ್ವದ ಉತ್ತಮ ಸ್ಥಳ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ಸ್ವಾಸ್ತ್ಯವಾದವು ಎಂದು ಹೇ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 ರಿಂದ ಪ್ರವಾದಿಸು ಮತ್ತು ಹೇಳು, ದೇವರಾದ ಕರ್ತನು ಹೀಗೆ ಹೇಳುತ್ತಾನೆ--ಅವರು ನಿನ್ನನ್ನು ಹಾಳುಮಾಡಿ;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ಳಿಂದಲೂ ನುಂಗಿಬಿಟ್ಟರು. ಅದು ನೀವು ಅನ್ಯಜನಾಂಗಗಳ ಉಳಿಯುವಿಕೆಗೆ ಸ್ವಾಸ್ತ್ಯವಾಗ ಬೇಕೆಂದು ನೀವು ಮಾತನಾಡು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ಟಿಗಳಲ್ಲಿಯೂ ಜನರ ನಿಂದೆಯಲ್ಲಿಯೂ ಮೇಲೆತ್ತಲ್ಪಟ್ಟಿದ್ದೀ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 ದರಿಂದ ಇಸ್ರಾಯೇಲ್‌ ಪರ್ವತಗಳೇ, ನೀವು ದೇವ ರಾದ ಕರ್ತನ ವಾಕ್ಯವನ್ನು ಕೇಳಿರಿ--ಹೀಗೆ ಪರ್ವತ ಗಳಿಗೂ ಬೆಟ್ಟ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ದಿಗಳಿಗೂ ಕಣಿವೆಗಳಿಗೂ ಹಾಳಾದ ಒಣಭೂಮಿಗೂ ಸುತ್ತಣ ಅನ್ಯಜನಾಂಗ ಗಳಲ್ಲಿ ಉಳಿದವರು ಕೊಳ್ಳೆಹೊಡೆದು ತೊರೆದು ಬಿಡುವ ಹಾ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ಿಗೂ ದೇವರಾದ ಕರ್ತನು ಹೇಳ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ದೇವರಾದ ಕರ್ತನು ಹೀಗೆ ಹೇಳುತ್ತಾನೆ--ನಿಶ್ಚಯವಾಗಿ ನನ್ನ ರೋಷದ ಬೆಂಕಿ ಯಿಂದ ಅನ್ಯಜನಾಂಗಗಳಲ್ಲಿ ಉಳಿದ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ಎದೋಮಿಗೆ ವಿರುದ್ಧವಾಗಿ ನಾನು ಮಾತನಾಡಿದ್ದೇನೆ; ಅವರ ಸಂಪೂರ್ಣ ಹೃದಯದ ಸಂತೋಷದಿಂದಲೂ ತಮ್ಮ ಹಗೆಯ ಮನೋಭಾವದ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ದೇಶ ವನ್ನು ಕೊಳ್ಳೆಯಾಗಿ ಹೊರಗೆ ಹಾಕುವ ಹಾಗೆ ತಮಗೆ ಸ್ವಾಸ್ತ್ಯವಾಗಿ ಕೊ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ಇಸ್ರಾಯೇಲ್‌ ದೇಶಕ್ಕೆ ಸಂಬಂಧಪಟ್ಟ ಹಾಗೆ ಪ್ರವಾದಿಸು; ಪರ್ವತ ಗಳಿಗೂ ಬೆಟ್ಟಗಳಿಗೂ ಹಳ್ಳಕೊಳ್ಳ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ಾ ದದ್ದೇನಂದರೆ, ದೇವರಾದ ಕರ್ತನು ಹೀಗೆ ಹೇಳುತ್ತಾನೆ --ಇಗೋ, ಅನ್ಯಜನಾಂಗಗಳ ಅವಮಾನವನ್ನು ನೀನು ಹೊತ್ತ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ರೋಷದಿಂದಲೂ ರೌದ್ರ ದಿಂದಲೂ ಮಾತನ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ದೇವ ರಾದ ಕರ್ತನು ಹೀಗೆ ಹೇಳುತ್ತಾನೆ--ನಾನು ನನ್ನ ಕೈಯನ್ನು ಮೇಲೆತ್ತಿದ್ದೇನೆ, ನಿಶ್ಚಯವಾಗಿ ನಿನ್ನ ಮೇ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 ಅನ್ಯಜನಾಂಗಗಳು ತಾವಾಗಿಯೇ ತಮ್ಮ ನಿಂದೆಯನ್ನು ಹೊ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ಓ ಇಸ್ರಾಯೇಲ್‌ ಪರ್ವತಗಳೇ, ನೀವು ನಿಮ್ಮ ಕೊಂಬೆಗಳನ್ನು ಹೊರಡಿಸಿ ನನ್ನ ಜನರಾದ ಇಸ್ರಾಯೇಲ್ಯರಿಗೆ ಫಲಕೊಡ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ಬರುವಿಕೆಯು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ನಾನು ನಿಮ್ಮ ಪಕ್ಷದಲ್ಲಿ ಇದ್ದೇವೆ, ನಾನು ನಿಮ್ಮ ಕಡೆಗೆ ತಿರುಗಿ ಕೊಳ್ಳುತ್ತೇನೆ. ನೀವು ಉತ್ತುಬಿತ್ತ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ಮನುಷ್ಯರನ್ನೂ ಎಲ್ಲಾ ಇಸ್ರಾಯೇಲ್‌ ಮನೆತನದ ವರನ್ನೂ ಅಂದರೆ ಎಲ್ಲರನ್ನೂ ನಿನ್ನ ಮೇಲೆ ವೃದ್ಧಿ ಮಾಡುತ್ತ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ು ಜನಭರಿತವಾಗುವವು, ಹಾಳಾದ ಪ್ರದೇಶಗಳು ಕಟ್ಟಲ್ಪಡ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ನಿಮ್ಮಲ್ಲಿ ಮನುಷ್ಯರನ್ನೂ ಮೃಗಗಳನ್ನೂ ವೃದ್ಧಿಮಾಡು ವೆನು; ಅವು ಹೆಚ್ಚಾಗಿ ನಿಮಗೆ ಫಲವನ್ನು ತರುವವ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ನಿಮ್ಮ ಹಳೆಯ ಸ್ಥಳಗಳಲ್ಲಿ ವಾಸಿಸುವಂತೆ ಮಾಡಿ ನಿಮ್ಮ ಮೊದಲಿನ ಸ್ಥಿತಿಗಿಂತ ನಿಮ್ಮನ್ನು ಉತ್ತಮ ಸ್ಥಿ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ೆನು; ಆಗ ನಾನೇ ಕರ್ತನೆಂದು ನೀವು ತಿ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ೌದು, ಮನುಷ್ಯರು ನಿಮ್ಮ ಮೇಲೆ ನಡೆಯುವಂತೆ ನಾನು ಮಾಡುವೆನು, ಅದು ನನ್ನ ಜನರಾದ ಇಸ್ರಾಯೇಲ್ಯರ ಮೇಲೆಯೇ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ಸ್ವಾಧೀನಮಾಡಿಕೊಳ್ಳುವರು, ನೀನು ಅವರಿಗೆ ಸ್ವಾಸ್ಥ್ಯವಾಗುವಿ ಮತ್ತು ನೀನು ಇನ್ನು ಮೇಲೆ ಅವರನ್ನು ಮಕ್ಕಳ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ಾಗಿ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ೇವ ರಾದ ಕರ್ತನು ಹೀಗೆ ಹೇಳುತ್ತಾನೆ, ನೀನು ಮನುಷ್ಯರನ್ನು ನುಂಗುವಂಥ ದೇಶ ಮತ್ತು ನಿನ್ನ ಜನಗಳನ್ನು ಮಕ್ಕಳಿಲ್ಲ 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ನ್ನಾಗಿ ಮಾಡುವಂಥದ್ದು ಆಗಿರುವಿ ಎಂದು ಅವರು ನಿನಗೆ ಹೇಳ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ಇನ್ನು ಮುಂದೆ ನೀನು ಮನುಷ್ಯರನ್ನು ನುಂಗುವದಿಲ್ಲ; ಇನ್ನು ಮೇಲೆ ನಿನ್ನ ಜನಾಂಗದವರನ್ನು ಮಕ್ಕಳಿಲ್ಲದ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ಾಗಿ ಮಾಡುವದಿಲ್ಲ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ಲ್ಲದೆ ಇನ್ನು ಮೇಲೆ ನೀನು ಅನ್ಯ ಜನಾಂಗಗಳ ನಿಂದೆಯನ್ನು ಕೇಳಿಸಿಕೊಳ್ಳದಂತೆ ನಾನು ಮಾಡುವೆನು; ನೀನು ಇನ್ನು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ದವರಿಂದ ತಿರಸ್ಕರಿಸಲ್ಪಡುವದಿಲ್ಲ; ನೀನು ನಿನ್ನ ಜನಾಂಗವನ್ನು ಇನ್ನೆಂದಿಗೂ ಬೀಳಿಸುವದಿಲ್ಲ ಎಂದು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ನುಷ್ಯಪುತ್ರನೇ, ಯಾವಾಗ ಇಸ್ರಾಯೇಲ್ಯರ ಮನೆತನದವರು ಸ್ವಂತ ದೇಶದಲ್ಲಿ ವಾಸಿಸಿದರೋ, ಆಗ ಅವರು ಅದನ್ನು ತಮ್ಮ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ಗಳಿಂದಲೂ ದುಷ್ಕಾರ್ಯಗಳಿಂದಲೂ ಅಶುದ್ಧ ಗೊಳಿಸಿದರು. ಅವರ ಆ ದುಷ್ಕಾರ್ಯಗಳು ನನ್ನ ಮುಂದೆ ಮುಟ್ಟಾಗಿರುವ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ತ್ವದ ಹ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ಅವರು ದೇಶದಲ್ಲಿ ಚೆಲ್ಲಿದ ರಕ್ತದ ನಿಮಿತ್ತವಾಗಿಯೂ ಅವರು ಅದನ್ನು ಅಶುದ್ಧಪಡಿಸಿದ ಅವರ ವಿಗ್ರಹ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ವಾಗಿಯೂ ನನ್ನ ರೋಷ ವನ್ನು ಅವರ ಮೇಲೆ ಸುರ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ಅವರನ್ನು ಅನ್ಯಜನಾಂಗಗಳಲ್ಲಿ ಚದರಿಸಿದೆನು. ಅವರು ಆ ದೇಶ ಗಳಲ್ಲಿ ಚದರಿಹೋದರು; ಅವರ ಮಾರ್ಗಗಳ ದುಷ್ಕ್ರಿ ಯ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ವಾಗಿ ಅವರಿಗೆ ನಾನು ನ್ಯಾಯ ತೀರ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ಆ ಅನ್ಯಜನಾಂಗಗಳೊಳಗೆ ಸೇರಿಕೊಂಡ ಮೇಲೆ--ಇವರೇ ಕರ್ತನ ಜನರು ಮತ್ತು ಇವರು ಆತನ ದೇಶದಿಂದ ಹೊರಟುಹೋದ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ಹೇಳಿ ನನ್ನ ಪರಿಶುದ್ಧ ಹೆಸರನ್ನು ಅಪವಿತ್ರ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ಇಸ್ರಾಯೇಲಿನ ಮನೆತನದವರು ತಾವು ಹೋದ ಅನ್ಯಜನಾಂಗಗಳಲ್ಲಿ ಅಪವಿತ್ರಮಾಡಿದ ನನ್ನ ಪರಿಶುದ್ಧವಾದ ಹೆಸರ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ಿಕರ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ನೀನು ಇಸ್ರಾ ಯೇಲನ ಮನೆತನದವರಿಗೆ ಹೇಳು--ದೇವರಾದ ಕರ್ತನು ಹೀಗೆ ಹೇಳುತ್ತಾನೆಂದು--ಓ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ೇ, ನಾನು ಇದನ್ನು ನಿಮಗಾಗಿ ಮಾಡು ತ್ತಿಲ್ಲ, ಆದರೆ ನೀವು ಹೋಗುವಾಗ ಅನ್ಯಜನಾಂಗಗಳ ಮಧ್ಯೆ ಅಪವಿತ್ರಪಡಿಸಿ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ನಾಮಕ್ಕಾಗಿ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ಅನ್ಯಜನಾಂಗಗಳ ಮಧ್ಯೆ ಅಪವಿತ್ರಪಡಿಸಿದ ನನ್ನ ಮಹತ್ತರ ನಾಮವನ್ನು ನಾನು ಪರಿಶುದ್ಧಮಾಡುವೆನು; ಹಾಗೆ ನಾ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 ಮುಂದೆ ನಿಮ್ಮಲ್ಲಿ ಪರಿಶುದ್ಧನಾದ ಮೇಲೆ ಆ ಅನ್ಯ ಜನಾಂಗಗಳವರು ನಾನೇ ಕರ್ತನೆಂದು ತಿಳಿಯುವರು ಎಂದು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ನಿಮ್ಮನ್ನು ಅನ್ಯಜನಾಂಗಗಳ ಮಧ್ಯದಿಂದ ತೆಗೆದು ಎಲ್ಲಾ ದೇಶಗಳೊಳಗಿಂದ ಕೂಡಿಸಿ ನಿಮ್ಮ ನಿಮ್ಮ ಸ್ವಂತ ದೇಶ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ಮೇಲೆ ನಾನು ನಿಮ್ಮ ಮೇಲೆ ಶುದ್ಧವಾದ ನೀರನ್ನು ಚಿಮುಕಿಸುತ್ತೇನೆ ಮತ್ತು ನೀವು ಶುದ್ಧರಾಗುವಿರಿ; ಅಶುದ್ಧತ್ವ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ಎಲ್ಲಾ ವಿಗ್ರಹಗಳಿಂದಲೂ ನಿಮ್ಮನ್ನು ಶುದ್ಧೀಕ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ನಗೆ ಹೊಸ ಹೃದಯವನ್ನು ಕೊಟ್ಟು ಹೊಸ ಆತ್ಮ ವನ್ನು ನಿಮ್ಮೊಳಗೆ ಇಡುವೆನು; ನಿಮ್ಮ ದೇಹದಿಂದ ಕಲ್ಲಿನ ಹೃದ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ತೆಗೆದು ನಿಮಗೆ ಮಾಂಸದ ಹೃದಯವನ್ನು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ನ್ನ ಆತ್ಮ ವನ್ನು ನಿಮ್ಮೊಳಗೆ ಇಡುವೆನು; ನೀವು ನನ್ನ ನಿಯಮ ಗಳಲ್ಲಿ ನಡೆಯುವ ಹಾಗೆ ಮಾಡುವೆನು ಮತ್ತು ನೀ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ಿಧಿಗಳನ್ನು ಅನುಸರಿಸಿ ನಡೆ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ಾನು ನಿಮ್ಮ ತಂದೆಗಳಿಗೆ ಕೊಟ್ಟ ದೇಶದಲ್ಲಿ ವಾಸಿ ಸುವಿರಿ; ನೀವು ನನ್ನ ಜನರಾಗಿರುವಿರಿ; ನಾ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ಲ್ಲದೆ ನಾನು ನಿಮ್ಮನ್ನು ನಿಮ್ಮ ಅಶುದ್ಧತ್ವಗಳಿಂದಲೂ ಸಹ ರಕ್ಷಿಸುವೆನು; ಬೆಳೆ ಬೆಳೆ ಯಲೆಂದು ಹೇಳ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ುವೆನು, ಕ್ಷಾಮವನ್ನು ನಿಮ್ಮ ಮೇಲೆ ಬರ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ನ್ಯಜನಾಂಗ ಗಳಲ್ಲಿ ನಿಮಗೆ ಬರಗಾಲದ ನಿಂದೆಯು ಇನ್ನು ಮೇಲೆ ಬಾರದ ಹಾಗೆ ನಾನು ಮರಗಳ ಫಲವನ್ನೂ ಹೊಲದ ಆದಾ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ಮೇಲೆ ನೀವು ನಿಮ್ಮ ದುರ್ಮಾರ್ಗ ದುರಾಚಾರಗಳನ್ನು ಜ್ಞಾಪಕಕ್ಕೆ ತಂದುಕೊಂಡು ನಿಮ್ಮ ಅಪರಾಧಗಳ ಮತ್ತು ಅಸಹ್ಯ ಕಾರ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ನಿಮಗೆ ನೀವೇ ಹೇಸಿ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ು ನಿಮಗಾಗಿ ಮಾಡಲಿಲ್ಲವೆಂದು ನಿಮಗೆ ತಿಳಿದಿರಲಿ ಎಂದು ದೇವರಾದ ಕರ್ತನು ಹೇಳುತ್ತಾನೆ; ಓ ಇಸ್ರಾಯೇಲಿನ ಮನೆತನದವ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ದುರ್ಮಾ ರ್ಗಗಳಿಗೆ ನಾಚಿಕೆ ಪಟ್ಟು ಲಜ್ಜೆಹೊಂ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ದೇವ ರಾದ ಕರ್ತನು ಹೀಗೆ ಹೇಳುತ್ತಾನೆ; ನಾನು ನಿಮ್ಮ ಎಲ್ಲಾ ಅಕ್ರಮಗಳಿಂದ ನಿಮ್ಮನ್ನು ಶುದ್ಧಮಾಡುವ ಆ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ನ್ನು ನಿವಾಸಿಗಳಿಂದ ತುಂಬಿಸು ವೆನು; ಹಾಳಾಗಿರುವ ಸ್ಥಳಗಳೂ ಸಹ ಕಟ್ಟ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ದೇಶವು ಅಲ್ಲಿ ಹಾದುಹೋಗುವ ಜನರೆಲ್ಲರ ಮುಂದೆ ಬೀಡಾಗಿ ಕಾಣದೆ ಉಳುಮೆಗೊಂಡ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ಹಾಳಾಗಿದ್ದ ಈ ದೇಶವು ಏದೆನಿನ ಉದ್ಯಾನವನದ ಹಾಗಾಯಿತೆಂದು ಮತ್ತು ಹಾಳಾಗಿ ಬಿದ್ದುಹೋಗಿ ಬೀಡಾಗಿ ನಶಿಸಿ ಹೋ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ು ನಾಡಾಗಿ ಕೋಟೆಗಳಿಂದಲೂ ನಿವಾಸಿಗಳಿಂದಲೂ ತುಂಬಿವೆ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ಮೇಲೆ ನಿಮ್ಮ ಸುತ್ತಲೂ ಉಳಿದಿರುವ ಅನ್ಯಜನಾಂಗಗಳು ನಶಿಸಿ ಹೋಗಿರುವ ಸ್ಥಳಗಳನ್ನು ಮತ್ತು ಹಾಳಾಗಿರುವ ಸ್ಥಳದಲ್ಲಿ ಗಿ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ಟ್ಟ ವನು ಕರ್ತನಾದ ನಾನೇ ಎಂದು ತಿಳಿಯುವರು; ಕರ್ತನಾದ ನಾನೇ ಇದನ್ನು ಹೇಳಿದ್ದೇನೆ, ನಾನೇ ಇದನ್ನು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ದೇವರಾದ ಕರ್ತನು ಹೀಗೆ ಹೇಳುತ್ತಾನೆ; ಇದನ್ನು ಅವರಿಗೆ ಮಾಡಲು ನಾನಿನ್ನೂ ಇಸ್ರಾಯೇಲನ ಮನೆ ತನದವರಿಂದ ವಿಚಾರ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ರನ್ನು ಮನುಷ್ಯರಲ್ಲಿ ಮಂದೆಯಂತೆ ಹೆಚ್ಚ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ಪರಿ ಶುದ್ಧ ಮಂದೆಯ ಹಾಗೆಯೂ ಯೆರೂಸಲೇಮಿನ ಪರಿಶುದ್ಧ ಹಬ್ಬಗಳ ಮಂದೆಯ ಹಾಗೆಯೂ ಇರುವರು; ಆದಕಾರಣ ಬೀಡಾದ ಪಟ್ಟಣ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 ಮಂದೆಗಳಿಂದ ತುಂಬುವವು;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2026-10-21T07:30:20Z</dcterms:created>
  <dcterms:modified xsi:type="dcterms:W3CDTF">2026-10-21T07:30:20Z</dcterms:modified>
  <dc:title>ಯೆಹೆಜ್ಕೇಲನು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