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தேசத்துக்குக் காலம் வருகிறவரையில் சகல ஜாதிகளும் அவனையும் அவனுடைய புத்திரபெளத்திரரையும் சேவிப்பார்கள்; அதின்பின்பு அநேகம் ஜாதிகளும் பெரிய ராஜாக்களும் அவனை அடிமைகொள்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தேசத்துக்குக் காலம் வருகிறவரையில் சகல ஜாதிகளும் அவனையும் அவனுடைய புத்திரபெளத்திரரையும் சேவிப்பார்கள்; அதின்பின்பு அநேகம் ஜாதிகளும் பெரிய ராஜாக்களும் அவனை அடிமைகொள்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ை உங்கள் தேசத்திருந்து தூரப்படுத்துகிறதற்கும், உங்களைத் துரத்திவிடுகிறதற்கும், நீங்கள் அழிகிறதற்குமாக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ை உங்கள் தேசத்திருந்து தூரப்படுத்துகிறதற்கும், உங்களைத் துரத்திவிடுகிறதற்கும், நீங்கள் அழிகிறதற்குமாக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ாபிலோன் ராஜாவைச் சேவிப்பதில்லையென்று உங்களுடனே சொல்லுகிற தீர்க்கதரிசிகளின் வார்த்தைகளைக் கேளாதிருங்கள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ாபிலோன் ராஜாவைச் சேவிப்பதில்லையென்று உங்களுடனே சொல்லுகிற தீர்க்கதரிசிகளின் வார்த்தைகளைக் கேளாதிருங்கள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ச் செவிகொடாதிருங்கள்; பாபிலோன் ராஜாவைச் சேவியுங்கள், அப்பொழுது பிழைப்பீர்கள் இந்த நகரம் பாழாய்ப்போகவேண்டியதென்ன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ஆலயத்திலும், யூதாராஜாவின் அரமனையிலும், எருசலேமிலும் மீதியான அந்தப் பணிமுட்டுகள் பாபிலோனுக்குக் கொண்டுபோகப்படும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ஆலயத்திலும், யூதாராஜாவின் அரமனையிலும், எருசலேமிலும் மீதியான அந்தப் பணிமுட்டுகள் பாபிலோனுக்குக் கொண்டுபோகப்படும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ைகளை விசாரிக்கும் நாள்வரைக்கும் அவைகள் அங்கே இருக்கும்; பின்பு அவைகளைத் திரும்ப இந்த ஸ்தலத்திற்குக் கொண்டுவரப்பண்ணுவேன் என்று கர்த்தர் சொல்லுகிறார் என்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ைகளை விசாரிக்கும் நாள்வரைக்கும் அவைகள் அங்கே இருக்கும்; பின்பு அவைகளைத் திரும்ப இந்த ஸ்தலத்திற்குக் கொண்டுவரப்பண்ணுவேன் என்று கர்த்தர் சொல்லுகிறார் என்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எரேமியாவுக்கு, உண்டான வார்த்தை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எரேமியாவுக்கு, உண்டான வார்த்தை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னை நோக்கி: நீ உனக்குக் கயிறுகளையும் நுகங்களையும் உண்டுபண்ணி, அவைகளை உன் கழுத்திலே பூட்டிக்கொண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எருசலேமுக்குச் சிதேக்கியா ராஜாவினிடத்தில் வரும் ஸ்தானாபதிகள் கையிலே ஏதோமின் ராஜாவுக்கும் மோவாபின் ராஜாவுக்கும், அம்மோன் புத்திரரின் ராஜாவுக்கும், தீருவின் ராஜாவுக்கும், சீதோனின் ராஜாவுக்கும் அனுப்ப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எருசலேமுக்குச் சிதேக்கியா ராஜாவினிடத்தில் வரும் ஸ்தானாபதிகள் கையிலே ஏதோமின் ராஜாவுக்கும் மோவாபின் ராஜாவுக்கும், அம்மோன் புத்திரரின் ராஜாவுக்கும், தீருவின் ராஜாவுக்கும், சீதோனின் ராஜாவுக்கும் அனுப்ப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எஜமான்களுக்குச் சொல்லும்படிக் கற்பிக்கவேண்டுமென்று இஸ்ரவேலின் தேவனாகிய சேனைகளின் கர்த்தர் உரைக்கிறது என்னவென்றா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எஜமான்களுக்குச் சொல்லும்படிக் கற்பிக்கவேண்டுமென்று இஸ்ரவேலின் தேவனாகிய சேனைகளின் கர்த்தர் உரைக்கிறது என்னவென்ற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ம் நான் இந்த தேசங்களையெல்லாம் என் ஊழியக்காரனாகிய நேபுகாத்நேச்சார் என்கிற பாபிலோன் ராஜாவின் கையிலே கொடுத்தேன்; அவனுக்கு ஊழியஞ்செய்யும்படி வெளியின் மிருகஜீவன்களையும் கொடுத்த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ம் நான் இந்த தேசங்களையெல்லாம் என் ஊழியக்காரனாகிய நேபுகாத்நேச்சார் என்கிற பாபிலோன் ராஜாவின் கையிலே கொடுத்தேன்; அவனுக்கு ஊழியஞ்செய்யும்படி வெளியின் மிருகஜீவன்களையும் கொடு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ಜನಾಂಗಗಳೆಲ್ಲಾ ಅವನಿಗೂ ಅವನ ಮಗನಿಗೂ ಅವನ ಮಗನ ಮಗನಿಗೂ ಅವನ ದೇಶಕ್ಕೆ ಕಾಲ ಸವಿಾಪಿಸುವ ವರೆಗೂ ಸೇವಿಸುವವು. ಆ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ಳ ಜನಾಂಗಗಳೂ ದೊಡ್ಡ ಅರಸರೂ ಅವನಿಂದ ಸೇವೆ ಮಾಡಿಸ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ಾಬೆಲಿನ ಅರಸನಾದ ನೆಬೂಕ ದ್ನೇಚ್ಚರನಿಗೆ ಸೇವೆಮಾಡದೆ ಬಾಬೆಲಿನ ಅರಸನ ನೊಗಕ್ಕೆ ತನ್ನ ಕುತ್ತಿಗೆಯನ್ನು ಕೊಡದೆ ಇ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ವೂ ರಾಜ್ಯವೂ ಯಾವದೋ ಆ ಜನಾಂಗವನ್ನು ನಾನು ಕತ್ತಿಯಿಂದಲೂ ಕ್ಷಾಮದಿಂದಲೂ ಜಾಡ್ಯದಿಂದಲೂ ಇವನ ಕೈಯಿಂದ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ಿಬಿಡುವ ವರೆಗೆ ದಂಡಿಸುವೆ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 ದರಿಂದ ನೀವು ಬಾಬೆಲಿನ ಅರಸನನ್ನು ಸೇವಿಸಬೇಡಿ ರೆಂದು ನಿಮಗೆ ಹೇಳುವ ನಿಮ್ಮ ಪ್ರವಾದಿಗಳಿಗೂ ಕಣಿಹೇಳುವವ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ಪ್ನಗಾರರಿಗೂ ಮಂತ್ರದ ವರಿಗೂ ನಿಮ್ಮ ಶೂನ್ಯಗಾರರಿಗೂ ಕಿವಿಗೊ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ಮ್ಮನ್ನು ನಿಮ್ಮ ದೇಶದಿಂದ ದೂರಮಾಡುವ ಹಾಗೆಯೂ ನಾನು ನಿಮ್ಮನ್ನು ಓಡಿಸಿ ಬಿಟ್ಟಮೇಲೆ ನೀವು ನಾಶವಾಗುವ ಹಾಗೆಯೂ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ಸುಳ್ಳನ್ನು ಪ್ರವಾದ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ಬಾಬೆಲಿನ ಅರಸನ ನೊಗದಲ್ಲಿ ತನ್ನ ಕುತ್ತಿಗೆಯನ್ನು ಸೇರಿಸಿ ಅವನಿಗೆ ಸೇವೆ ಮಾಡುವ ಜನಾಂಗವು ಯಾವದೋ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ಂತ ದೇಶದಲ್ಲಿ ನಿಲ್ಲಗೊಡಿಸುತ್ತೇನೆಂದು ಕರ್ತನು ಅನ್ನುತ್ತಾನೆ; ಅವರು ಅದನ್ನು ಬೇಸಾಯಮಾಡಿ ಅದರಲ್ಲಿ ವಾಸ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ನಾನು ಯೆಹೂದದ ಅರಸನಾದ ಚಿದ್ಕೀ ಯನ ಸಂಗಡ ಈ ವಾಕ್ಯಗಳ ಪ್ರಕಾರ ಮಾತನಾಡಿ ದೆನು--ಬಾಬೆಲಿನ ಅರಸನ ನೊಗಕ್ಕೆ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ಗಲು ಗಳನ್ನು ಕೊಟ್ಟು ಅವನಿಗೂ ಅವನ ಜನರಿಗೂ ಸೇವೆಮಾಡಿ ಬದುಕ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ಬಾಬೆಲಿನ ಅರಸನಿಗೆ ಸೇವೆ ಮಾಡದ ಜನಾಂಗಕ್ಕೆ ವಿರೋಧವಾಗಿ ಕರ್ತನು ಮಾತ ನಾಡಿದ ಪ್ರಕಾರ--ನೀನೂ ನಿನ್ನ ಜನರೂ ಯಾ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ಿಂದಲೂ ಕ್ಷಾಮದಿಂದಲೂ ಜಾಡ್ಯದಿಂದಲೂ ಸಾಯುವಿ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ಬಾಬೆಲಿನ ಅರಸನಿಗೆ ನೀವು ಸೇವೆಮಾಡಬೇಡಿರೆಂದು ನಿಮಗೆ ಹೇಳುವ ಪ್ರವಾದಿಗಳ ವಾಕ್ಯಗಳಿಗೆ ಕಿವಿಗೊಡಬೇ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ನಿಮಗೆ ಸುಳ್ಳನ್ನು ಪ್ರವಾದ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ಅವರನ್ನು ಕಳುಹಿಸಲಿಲ್ಲವೆಂದು ಕರ್ತನು ಅನ್ನುತ್ತಾನೆ; ಆದಾಗ್ಯೂ ಅವರು ನಾನು ನಿಮ್ಮನ್ನು ಓಡಿಸಿಬಿಡ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ೂ ನಿಮಗೆ ಪ್ರವಾದಿಸುವ ಪ್ರವಾದಿಗಳೂ ನಾಶವಾಗುವ ಹಾಗೆಯೂ ನನ್ನ ಹೆಸರಿನಲ್ಲಿ ನಿಮಗೆ ಸುಳ್ಳಾಗಿ ಪ್ರವಾದ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ಯಾಜಕರ ಸಂಗಡಲೂ ಈ ಜನರೆಲ್ಲರ ಸಂಗಡಲೂ ಮಾತನಾಡಿದೆನು; ಏನಂದರೆ, ಕರ್ತನು ಹೀಗೆ ಹೇಳುತ್ತಾನೆ--ಇಗೋ, ಕರ್ತನ ಆಲ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ತ್ರೆಗಳು ಬೇಗ ಬಾಬೆಲಿನಿಂದ ತಿರುಗಿ ತರಲ್ಪಡು ವದೆಂದು ನಿಮಗೆ ಪ್ರವಾದಿಸುವ ನಿಮ್ಮ ಪ್ರವಾದಿಗಳ ಮಾತು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ೊಡಬೇಡಿರಿ; ಅವರು ನಿಮಗೆ ಸುಳ್ಳನ್ನು ಪ್ರವಾದ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ಿಗೆ ಕಿವಿಗೊಡ ಬೇಡಿರಿ; ಬಾಬೆಲಿನ ಅರಸನಿಗೆ ಸೇವೆಮಾಡಿ ಬದುಕಿರಿ; ಈ ಪಟ್ಟಣವು ಯಾಕೆ ಹಾಳಾಗ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ಅವರು ಪ್ರವಾದಿಗಳಾಗಿದ್ದರೆ, ದೇವರ ವಾಕ್ಯವು ಅವರ ಸಂಗಡ ಇದ್ದರೆ ಕರ್ತನ ಆಲಯದಲ್ಲಿಯೂ ಯೆಹೂ ದದ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ಯೂ ಯೆರೂಸಲೇಮಿ ನಲ್ಲಿಯೂ ಉಳಿದ ಪಾತ್ರೆಗಳು ಬಾಬೆಲಿಗೆ ಹೋಗದ ಹಾಗೆ ಅವರು ಸೈನ್ಯಗಳ ಕರ್ತನಿಗೆ ವಿಜ್ಞಾಪ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ಬಾಬೆಲಿನ ಅರಸನಾದ ನೆಬೂಕದ್ನೆಚ್ಚರನು ಯೆಹೂ ದದ ಅರಸನಾದ ಯೆಹೋಯಾಕೀಮನ ಮಗನಾದ ಯೆಕೊನ್ಯಯನನ್ನೂ ಯೆಹೂದದ ಮತ್ತು ಯೆರೂ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ೇಮಿನ ಶ್ರೇಷ್ಠರೆಲ್ಲರನ್ನೂ ಯೆರೂಸಲೇಮಿನಿಂದ ಬಾಬೆಲಿಗೆ ಸೆರೆ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ತಕ್ಕೊಂಡು ಹೋಗದಂಥ ಸ್ಥಂಭಗಳನ್ನು ಕುರಿತು ಸಮುದ್ರವನ್ನು ಕುರಿತು ಗದ್ದಿಗೆ ಗಳನ್ನು ಕುರಿತು ಈ ಪಟ್ಟಣದಲ್ಲಿ ಉಳ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ರೆ ಪಾತ್ರೆ ಗಳನ್ನು ಕುರಿತು ಸೈನ್ಯಗಳ ಕರ್ತನು ಹೇಳು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 ಆಲಯದಲ್ಲಿಯೂ ಯೆಹೂದದ ಮತ್ತು ಯೆರೂಸಲೇಮಿನ ಅರಸನ ಮನೆಯಲ್ಲಿಯೂ ಉಳಿದಿರುವ ಪಾತ್ರೆಗಳ ವಿಷಯವಾಗಿ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ಸೈನ್ಯಗಳ ಕರ್ತನು ಹೀಗೆ ಹೇಳುತ್ತಾನೆ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ು ಬಾಬೆಲಿಗೆ ತರಲ್ಪಡುವವು; ನಾನು ಅವು ಗಳನ್ನು ವಿಚಾರಿಸುವ ದಿನದ ವರೆಗೆ ಅಲ್ಲಿಯೇ ಇರು ವವು. ಆಗ ನಾನು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ಮನಕ್ಕೆ ತಂದು ಈ ಸ್ಥಳಕ್ಕೆ ತಿರುಗಿ ತರುವೆನು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ೂದ ಅರಸನಾದ ಯೋಷೀಯನ ಮಗನಾದ ಯೆಹೋಯಾಕೀಮನ ಆಳಿ ಕೆಯ ಪ್ರಾರಂಭದಲ್ಲಿ ಈ ವಾಕ್ಯವು ಕರ್ತನಿಂದ ಯೆರೆ ವಿಾಯನಿಗೆ ಬಂ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ದಂದರೆ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ನನಗೆ ಹೇಳಿದ್ದೇನಂದರೆ--ಬಂಧನಗಳನ್ನೂ ನೊಗಗಳನ್ನೂ ಮಾಡಿಸಿಕೊಂಡು ನಿನ್ನ ಕುತ್ತಿಗೆಯ ಮೇಲೆ ಇ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ುಗಳನ್ನು ಎದೋಮಿನ ಅರಸನಿಗೂ ಮೋವಾಬಿನ ಅರಸನಿಗೂ ಅಮ್ಮೋನ್ಯರ ಅರಸನಿಗೂ ತೂರಿನ ಅರಸನಿಗೂ ಚೀದೋನಿನ ಅರಸನಿಗೂ ಯೆಹೂ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ಚಿದ್ಕೀಯನ ಬಳಿಗೆ ಬರುವ ಸುದ್ದಿಗಾರರ ಕೈಯಿಂದ ಕಳುಹ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 ತಮ್ಮ ಯಜಮಾನರಿಗೆ ಹೇಳುವದಕ್ಕೆ ನೀನು ಅಪ್ಪಣೆಕೊಡತಕ್ಕದ್ದೇನಂದರೆ --ಇಸ್ರಾಯೇಲಿನ ದೇವರಾದ ಸೈನ್ಯಗಳ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ದೇನಂದರೆ--ನೀವು ನಿಮ್ಮ ಯಜಮಾನರಿಗೆ ಹೀಗೆ ಹೇಳಬೇಕ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ೇ ಭೂಮಿಯನ್ನೂ ಭೂಮಿಯ ಮೇಲಿರುವ ಮನುಷ್ಯರನ್ನೂ ಮೃಗಗಳನ್ನೂ ನನ್ನ ಮಹಾಬಲದಿಂದ ನಾನು ಕೈಚಾಚಿ ಉಂಟು ಮಾಡಿ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ಿತೋಚಿದವರಿಗೆ ಅದನ್ನು ಕೊಟ್ಟಿ 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ಗ ನಾನು ಈ ದೇಶಗಳನ್ನೆಲ್ಲಾ ಬಾಬೆಲಿನ ಅರಸನಾದ ನನ್ನ ಸೇವಕನಾದ ನೆಬೂಕದ್ನೆಚ್ಚರನ ಕೈಯಲ್ಲಿ ಕೊಟ್ಟಿದ್ದೇನೆ; ಭೂಮ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ೃಗಗಳನ್ನು ಸಹಾ ಅವ ನಿಗೆ ಸೇವೆಮಾಡುವ ಹಾಗೆ ಅವನಿಗೆ ಕೊ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2026-10-20T09:15:13Z</dcterms:created>
  <dcterms:modified xsi:type="dcterms:W3CDTF">2026-10-20T09:15:13Z</dcterms:modified>
  <dc:title>ಯೆರೆಮೀಯನು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