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ோ என்னிலும் இளவயதானவர்கள் என்னைப் பரியாசம்பண்ணுகிறார்கள்; இவர்களுடைய பிதாக்களை நான் என் மந்தையைக் காக்கும் நாய்களோடே வைக்கவுங்கூட வெட்கப்பட்டிரு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ோ என்னிலும் இளவயதானவர்கள் என்னைப் பரியாசம்பண்ணுகிறார்கள்; இவர்களுடைய பிதாக்களை நான் என் மந்தையைக் காக்கும் நாய்களோடே வைக்கவுங்கூட வெட்கப்பட்டிரு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ருத்தாப்பியத்தினாலே பெலனற்றுப்போன அவர்கள் கைகளினால் எனக்கு என்ன உதவிய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ுறைச்சலினாலும் பசியினாலும் அவர்கள் வாடி, வெகுநாளாய்ப் பாழும் வெறுமையுமான அந்தரவெளிக்கு ஓடிப்போய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ுறைச்சலினாலும் பசியினாலும் அவர்கள் வாடி, வெகுநாளாய்ப் பாழும் வெறுமையுமான அந்தரவெளிக்கு ஓடிப்போய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ெடிகளுக்குள் இருக்கிற தழைகளைப் பிடுங்குவார்கள்; காட்டுப்பூண்டுகளின் கிழங்குகள் அவர்களுக்கு ஆகாரமாய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மனுஷரின் நடுவிலிருந்து துரத்தப்பட்டார்கள்; கள்ளனைத் துரத்துகிறதுபோல கள்ளன் கள்ளன் என்று அவர்களைத் துரத்திவிட்டார்கள்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மனுஷரின் நடுவிலிருந்து துரத்தப்பட்டார்கள்; கள்ளனைத் துரத்துகிறதுபோல கள்ளன் கள்ளன் என்று அவர்களைத் துரத்திவிட்டார்கள்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பள்ளத்தாக்குகளின் வெடிப்புகளிலும், பூமியின் கெபிகளிலும், கன்மலைகளிலும் போய் குடியி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டிகளுக்குள்ளிருந்து கதறி, காஞ்சொறிகளின்கீழ் ஒதுங்க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ூடரின் மக்களும், நீசரின் பிள்ளைகளும், தேசத்திலிருந்து துரத்துண்டவர்களுமாய் இரு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இப்போது நான் அவர்களுக்குப் பாட்டும் பழமொழியும் ஆ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ை அருவருத்து, எனக்குத் தூரமாகி என் முகத்துக்கு முன்பாகத் துப்பக் கூசாதிருக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கட்டின கட்டை அவர் அவிழ்த்து, என்னைச் சிறுமைப்படுத்தினபடியினால், அவர்களும் கடிவாளத்தை என் முகத்துக்கு முன்பாக உதறிவிட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லதுபாரிசத்தில் வாலிபர் எழும்பி என் கால்களைத் தவறிவிழப்பண்ணி, தங்கள் கேடான வழிகளை எனக்கு நேராக ஆயத்தப்படுத்த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லதுபாரிசத்தில் வாலிபர் எழும்பி என் கால்களைத் தவறிவிழப்பண்ணி, தங்கள் கேடான வழிகளை எனக்கு நேராக ஆயத்தப்படுத்த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ாதையைக் கெடுத்து என் ஆபத்தை வர்த்திக்கப்பண்ணுகிறார்கள்; அதற்கு அவர்களுக்கு ஒத்தாசைபண்ணுகிறவர்கள் தேவைய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ெரிதான திறப்புண்டாக்கி, தாங்கள் கெடுத்த வழியில் புரண்டுவரு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யங்கரங்கள் என்மேல் திரும்பிவருகிறது, அவைகள் காற்றைப்போல என் ஆத்துமாவைப் பின்தொடருகிறது; என் சுகவாழ்வு ஒரு மேகத்தைப்போல் கடந்துபோ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யங்கரங்கள் என்மேல் திரும்பிவருகிறது, அவைகள் காற்றைப்போல என் ஆத்துமாவைப் பின்தொடருகிறது; என் சுகவாழ்வு ஒரு மேகத்தைப்போல் கடந்துபோ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இப்போது என் ஆத்துமா என்னில் முறிந்துபோயிற்று; உபத்திரவத்தின் நாட்கள் என்னைப் பிடித்துக்கொண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ாக்காலத்திலே என் எலும்புகள் துளைக்கப்பட்டு, என் நரம்புகளுக்கு இளைப்பாறுதல் இல்லாத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ோயின் உக்கிரத்தினால் என் உடுப்பு வேறுபட்டுப்போயிற்று; அது என் அங்கியின் கழுத்துப்பட்டையைப்போல, என்னைச் சுற்றிக்கொண்ட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ேற்றிலே தள்ளப்பட்டேன்; தூளுக்கும் சாம்பலுக்கும் ஒப்பான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ம்மை நோக்கிக் கூப்பிடுகிறேன்; நீர் எனக்கு மறுஉத்தரவு கொடாதிருக்கிறீர்; கெஞ்சிநிற்கிறேன், என்மேல் பாராமுகமாயிருக்கிறீ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ம்மை நோக்கிக் கூப்பிடுகிறேன்; நீர் எனக்கு மறுஉத்தரவு கொடாதிருக்கிறீர்; கெஞ்சிநிற்கிறேன், என்மேல் பாராமுகமாயிருக்கிறீ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மேல் கொடூரமுள்ளவராக மாறினீர்; உம்முடைய கரத்தின் வல்லமையால் என்னை விரோதிக்கிறீ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ர் என்னைத் தூக்கி, என்னைக் காற்றிலே பறக்கவிட்டு, என்னைப் பயத்தினால் உருகிப்போகப்பண்ணுகிறீ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ர் என்னைத் தூக்கி, என்னைக் காற்றிலே பறக்கவிட்டு, என்னைப் பயத்தினால் உருகிப்போகப்பண்ணுகிறீ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கல ஜீவாத்துமாக்களுக்கும் குறிக்கப்பட்ட தாவரமாகிய மரணத்துக்கு என்னை ஒப்புக்கொடுப்பீர் என்று அறி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னாலும் நான் யாதொருவனை அவன் ஆபத்திலே தவிக்கப்பண்ணினத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ுன்னாளைக் கண்டவனுக்காக நான் அழாதிருந்ததும், எளியவனுக்காக என் ஆத்துமா வியாகுலப்படாதிருந்ததும் உண்டானால், அவர் என் மனுவுக்கு இடங்கொடாமல், எனக்கு விரோதமாய்த் தமது கையை நீட்டுவார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ன்மைக்குக் காத்திருந்த எனக்குத் தீமை வந்தது; வெளிச்சத்தை வரப் பார்த்துக்கொண்டிருந்த எனக்கு இருள் வ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ன்மைக்குக் காத்திருந்த எனக்குத் தீமை வந்தது; வெளிச்சத்தை வரப் பார்த்துக்கொண்டிருந்த எனக்கு இருள் வ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குடல்கள் கொதித்து, அமராதிருக்கிறது; உபத்திரவநாட்கள் என்மேல் வ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வெயில் படாதிருந்தும், நான் கறுகறுத்துத் திரிகிறேன்; நான் சபையிலிருந்து எழுந்திருக்கும்போது அலறு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மலைப்பாம்புகளுக்குச் சகோதரனும், கோட்டான்களுக்குத் தோழனுமான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தோல் என்மேல் கறுத்துப்போயிற்று; என் எலும்புகள் உஷ்ணத்தினால் காய்ந்துபோயிற்ற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 சுரமண்டலம் புலம்பலாகவும், என் கின்னரம் அழுகிறவர்களின் ஓலமாகவும் மாறின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ఇప్పుడైతే నాకన్న తక్కువ వయస్సుగలవారు నన్ను ఎగతాళి చేయుదురు.వీరి తండ్రులు నా మందలు కాయు కుక్క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ుటకు తగనివారని నేను తలంచియు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ారి చేతుల బలము నా కేమి ప్రయోజనమగును? వారి పౌరుషము పోయి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దారిద్ర్యముచేతను క్షామముచేతను శుష్కించినవారై ఎడారిలో చాల దినములనుండి పాడై నిర్మానుష్య ముగా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డారిలో ఆహారముకొరకు వారు తిరుగులాడ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రు తుప్పలలోని తుత్తిచెట్లను పెరుకుదురు తంగేడువేళ్లు వారికి ఆహారమై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రు నరుల మధ్యనుండి తరిమివేయబడిన వారు దొంగను తరుముచు కేకలు వేయునట్లు మనుష్యులు వారిని తరుమ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ేకలు వేయుదురు. భయంకరమైన లోయలల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ేల సందులలోను బండల సందులలోను వారు కాపుర ముండవలస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తుప్పలలో వారు ఓండ్ర పెట్టుదురు ముళ్లచెట్లక్రింద వారు కూడియ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రు మోటువారికిని పేరు ప్రతిష్ఠతలు లేనివారికిని పుట్టినవారు వారు దేశములోనుండి తరుమబడిన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ట్టివారు ఇప్పుడు నన్నుగూర్చి పదములు పాడుదురు నేను వారికి సామెతకు ఆస్పదముగా న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ారు నన్ను అసహ్యించుకొందురు నా యొద్ద నుండి దూరముగా పోవుదురు నన్ను చూచినప్పుడు ఉమి్మవేయక మాన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యన నా త్రాడు విప్పి నన్ను బాధించెను కావున వారు నాకు లోబడక కళ్లెము వదలించు 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ా కుడిప్రక్కను అల్లరిమూక లేచును వారు నా కాళ్లను తొట్రిల్లచేయుదురు పట్టణమునకు ముట్టడిదిబ్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సినట్లు తమ నాశన ప్రయత్నములను నామీద సాగిం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వారు నిరాధారులైనను నా మార్గమును పాడుచేయుదురు నామీదికి వచ్చిన ఆపదను మరి యధికము కలుగ జేయ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గొప్ప గండిగుండ జలప్రవాహము వచ్చునట్లు వారు వచ్చెదరు ఆ వినాశములో వారు కొట్టుకొని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భీకరమైనవి నామీద పడెను గాలి కొట్టివేయునట్లు వారు నా ప్రభావమును కొట్టివేయుదురుమేఘమువలె నా క్షేమ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తించ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ా ఆత్మ నాలో కరిగిపోయి యున్నది ఆపద్దినములు నన్ను పట్టుకొనియున్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రాత్రివేళను నా యెముకలు నాలో విరుగగొట్టబడు నట్లున్నవి నన్ను బాధించు నొప్పులు నిద్రపో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హా రోగబలముచేత నా వస్త్రము నిరూపమగును మెడ చుట్టునుండు నా చొక్కాయివలె అది నన్ను ఇరికిం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ఆయన నన్ను బురదలోనికి త్రోసెను నేను ధూళియు బూడిదెయునైనట్ల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ీకు మొఱ్ఱపెట్టుచున్నాను అయితే నీవు ప్రత్యుత్తర మేమియు నియ్యకున్నావు నేను నిలుచుండగా నీవు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ేరి చూచ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ీవు మారిపోయి నాయెడల కఠినుడవైతివి నీ బాహుబలముచేత నన్ను హింసించుచున్న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గాలిచేత నన్ను లేవనెత్తి దానిమీద నన్ను కొట్టుకొని పోజేయుచున్నావు తుపానుచేత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రించివేయుచున్న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మరణమునకు సర్వజీవులకు నియమింపబడిన సంకేత సమాజమందిరమునకు నీవు నన్ను రప్పించెదవని నాకు తెలి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ఒకడు పడిపోవునెడల వాడు చెయ్యిచాపడా? ఆపదలో నున్నవాడు తప్పింపవలెనని మొఱ్ఱపెట్టడ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బాధలోనున్నవారి నిమిత్తము నేను ఏడవలేదా?దరిద్రుల నిమిత్తము నేను దుఖింపలే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ాకు మేలు కలుగునని నేను ఆశించుకొనగా నాకు కీడు సంభవించెను వెలుగు నిమిత్తము నేను కనిపెట్టగా చీక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ా పేగులు మానక మండుచున్నవి అపాయదినములు నన్నెదుర్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సూర్యుని ప్రకాశములేక వ్యాకులపడుచు నేను సంచరించుచున్నాను సమాజములో నిలువబడి మొఱ్ఱపెట్ట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నేను నక్కలకు సోదరుడనైతిని నిప్పుకోళ్ల జతకాడనై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నా చర్మము నల్లబడి నామీదనుండి ఊడిపోవుచున్నది కాకవలన నా యెముకలు కాగ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నా స్వరమండలము దుఃఖ స్వరము నిచ్చుచున్నది నా పిల్లనగ్రోవి రోదనశబ్దము ఎత్త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2026-10-21T04:47:26Z</dcterms:created>
  <dcterms:modified xsi:type="dcterms:W3CDTF">2026-10-21T04:47:26Z</dcterms:modified>
  <dc:title>యోబు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