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ிமெலேக்குக்குப்பின்பு, தோதோவின் மகனாகிய பூவாவின் குமாரன் தோலா என்னும் இசக்கார் கோத்திரத்தான் இஸ்ரவேலை இரட்சிக்க எழும்பினான்; அவன் எப்பிராயீம் மலைத்தேசத்து ஊராகிய சாமீரிலே குட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ஸ்ரவேலை இருபத்துமூன்று வருஷம் நியாயம் விசாரித்து, பின்பு மரித்து, சாமீரிலே அடக்கம்பண்ணப்ப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ப்பின்பு, கீலேயாத்தியனான யாவீர் எழும்பி, இஸ்ரவேலை இருபத்திரண்டு வருஷம் நியாயம் விசார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 கழுதைக்குட்டிகளின்மேல் ஏறும் முப்பது குமாரர் அவனுக்கு இருந்தார்கள்; அவர்களுக்கு முப்பது ஊர்களும் இருந்தது; கீலேயாத் தேசத்திலிருக்கிற அவைகளுக்கு இந்நாள்வரைக்கும் யாவீரின் கிராமங்களென்கிற பேர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வீர் மரித்து, காமோனிலே அடக்கம்பண்ணப்ப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, மறுபடியும் கர்த்தரின் பார்வைக்குப் பொல்லாப்புச் செய்து, கர்த்தரைச் சேவியாமல் அவரை விட்டுப் போய், பாகால்களையும், அஸ்தரோத்தையும், சீரியாவின் தேவர்களையும், சீதோனின் தேவர்களையும், மோவாபின் தேவர்களையும், அம்மோன் புத்திரரின் தேவர்களையும், பெலிஸ்தரின் தேவர்களையும் சே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இஸ்ரவேலின் மேல் கோபமூண்டு, அவர்களைப் பெலிஸ்தர் கையிலும், அம்மோன் புத்திரர் கையிலும் விற்றுப்போ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ந்த வருஷம் முதற்கொண்டு பதினெட்டு வருஷமாய் யோர்தானுக்கு அப்பாலே கீலேயாத்திலுள்ள எமோரியரின் தேசத்தில் இருக்கிற இஸ்ரவேல் புத்திரரையெல்லாம் நெருக்கி ஒடு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ம்மோன் புத்திரர் யூதாவின்மேலும், பென்யமீன்மேலும், எப்பிராயீம் குடும்பத்தார்மேலும் யுத்தம் பண்ண யோர்தானைக் கடந்துவந்தார்கள்; இஸ்ரவேலர் மிகவும் நெருக்க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் புத்திரர் கர்த்தரை நோக்கி முறையிட்டு: உமக்கு விரோதமாகப் பாவஞ்செய்தோம்; நாங்கள் எங்கள் தேவனைவிட்டு, பாகால்களைச் சேவித்தோ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இஸ்ரவேல் புத்திரரை நோக்கி: எகிப்தியரும், எமோரியரும், அம்மோன் புத்திரரும், பெலிஸ்தியர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தோனியரும், அமலேக்கியரும், மாகோனியரும், உங்களை ஒடுக்கும் சமயங்களில், நீங்கள் என்னை நோக்கி முறையிட்டபோது, நான் உங்களை அவர்கள் கைக்கு நீங்கலாக்கி இரட்சிக்கவில்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ருந்தும் நீங்கள் என்னை விட்டு, அந்நிய தேவர்களைச் சேவித்தீர்கள்; ஆகையால் இனி உங்களை இரட்சிய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ருந்தும் நீங்கள் என்னை விட்டு, அந்நிய தேவர்களைச் சேவித்தீர்கள்; ஆகையால் இனி உங்களை இரட்சிய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ோய், உங்களுக்காகத் தெரிந்துகொண்ட தேவர்களை நோக்கி முறையிடுங்கள்; அவைகள் உங்கள் ஆபத்தின் காலத்தில் உங்களை இரட்சிக்கட்டு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: பாவஞ்செய்தோம், தேவரீர் உம்முடைய பார்வைக்கு நலமானதை எங்களுக்குச் செய்யும்; இன்றைக்குமாத்திரம் எங்களை இரட்சித்தருளும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ிய தேவர்களைத் தங்கள் நடுவிலிருந்து விலக்கிவிட்டு, கர்த்தருக்கு ஆராதனை செய்தார்கள்; அப்பொழுது அவர் இஸ்ரவேலின் வருத்தத்தைப் பார்த்து மனதுருக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ம்மோன் புத்திரர் கூட்டங்கூடி, கீலேயாத்திலே பாளயமிறங்கினார்கள்; இஸ்ரவேல் புத்திரரும் கூடிக்கொண்டு, மிஸ்பாவிலே பாளயமிற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ீலேயாத்தின் ஜனங்களும் பிரபுக்களும் ஒருவரையொருவர் நோக்கி: அம்மோன் புத்திரர்மேல் முந்தி யுத்தம்பண்ணப்போகிற மனுஷன் யார்? அவனே கீலேயாத்தின் குடிகளுக்கெல்லாம் தலைவனாயிருப்பான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ಬೀಮೆಲೆಕನ ತರುವಾಯ ಇಸ್ಸಾಕಾರನ ಕುಲದ ದೋದೋವಿನ ಮಗನಾದ ಪೂವನ ಮಗನಾದ ತೋಲನು ಇಸ್ರಾಯೇಲ್ಯರನ್ನು ರಕ್ಷ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ನು. ಅವನು ಎಫ್ರಾಯಾಮ್‌ ಬೆಟ್ಟದ ಸೀಮೆಯ ಶಾವಿಾರದಲ್ಲಿ ವಾಸ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ಿಗೆ ಇಪ್ಪತ್ತುಮೂರು ವರುಷ ನ್ಯಾಯ ತೀರಿಸಿದ ತರುವಾಯ ಅವನು ಸತ್ತು ಶಾವಿಾರ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 ತರುವಾಯ ಗಿಲ್ಯಾದ್ಯನಾದ ಯಾಯಾರನು ಎದ್ದು ಇಸ್ರಾಯೇಲ್ಯರಿಗೆ ಇಪ್ಪತ್ತೆರಡು ವರುಷ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ಿಗೆ ಮೂವತ್ತು ಕತ್ತೇಮರಿಗಳ ಮೇಲೆ ಏರುವ ಮೂವತ್ತು ಮಂದಿ ಕುಮಾರರು ಇದ್ದರು. ಇವರಿಗೆ ಗಿಲ್ಯಾದ್‌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ವತ್ತು ಪಟ್ಟಣಗಳಿದ್ದವು; ಅವುಗಳಿಗೆ ಈ ದಿನದ ವರೆಗೂ ಹವೋತ್ಯಾಯಾರೆಂಬ ಹೆಸರ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ಯಾ ರನು ಸತ್ತು ಕಾಮೋನಿನಲ್ಲಿ ಹೂಣ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ಇಸ್ರಾಯೇಲ್‌ ಮಕ್ಕಳು ತಿರಿಗಿ ಕರ್ತನ ಮುಂದೆ ಕೆಟ್ಟತನಮಾಡಿ ಬಾಳನನ್ನೂ ಅಷ್ಟೋರೆತನ್ನೂ ಸಿರಿಯಾ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ಗಳನ್ನೂ ಚೀದೋನಿನ ದೇವರುಗಳನ್ನೂ ಮೋವಾಬಿನ ದೇವರುಗಳನ್ನೂ ಅಮ್ಮೋನನ ಮಕ್ಕಳ ದೇವರುಗಳನ್ನೂ ಫಿಲಿಷ್ಟಿಯರ ದೇವರ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ವವರಾಗಿ ಕರ್ತನನ್ನು ಸೇವಿ ಸದೆ ಆತನನ್ನು ಬಿಟ್ಟ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 ಇಸ್ರಾಯೇಲಿಗೆ ವಿರೋಧವಾಗಿ ಕೋಪಗೊಂಡು ಅವ ರನ್ನು ಫಿಲಿಷ್ಟಿಯರ ಕೈಗೂ ಅಮ್ಮೋನನ ಮಕ್ಕಳ ಕೈಗೂ ಮಾರ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ವರುಷ ಮೊದಲುಗೊಂಡ ಅವರು ಹದಿನೆಂಟು ವರುಷ ಯೊರ್ದನಿಗೆ ಆಚೆ ಗಿಲ್ಯಾದಿನಲ್ಲಿ ಅಮೋರಿಯರ ದೇಶದಲ್ಲಿರುವ ಇಸ್ರಾಯೇ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ನ್ನೆಲ್ಲಾ ಬಾಧಿಸಿ ಕುಂ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ಅಮ್ಮೋನನ ಮಕ್ಕಳು ಯೆಹೂದನಿಗೆ ಬೆನ್ಯಾವಿಾನರಿಗೆ ವಿರೋಧವಾ ಗಿಯೂ ಎಫ್ರಾಯಾಮ್‌ ಮನೆಗೆ ವಿರೋಧ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ದಕ್ಕೆ ಯೊರ್ದನನ್ನು ದಾಟಿ ಬಂದರು. ಹೀಗೆ ಇಸ್ರಾಯೇಲಿಗೆ ಬಹುಸಂಕಟ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ಇಸ್ರಾಯೇಲ್‌ ಮಕ್ಕಳು ಕರ್ತನಿಗೆ ಕೂಗಿ--ನಮ್ಮ ದೇವರನ್ನು ಬಿಟ್ಟು ಬಾಳನನ್ನು ಸೇವಿಸಿದ್ದರಿಂದ ನಾವ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ಪಾಪ ಮಾಡಿದ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ಇಸ್ರಾಯೇಲ್‌ ಮಕ್ಕಳಿಗೆ--ನಾನು ನಿಮ್ಮನ್ನು ಐಗುಪ್ತ್ಯರ ಕೈಯೊಳಗಿಂದಲೂ ಅಮೋರಿಯರ ಕೈಯೊ ಳಗಿಂದಲೂ ಅಮ್ಮೋ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ಕೈಯೊಳಗಿಂದಲೂ ಫಿಲಿಷ್ಟಿಯರ ಕೈಯೊಳಗಿಂದಲೂ ತಪ್ಪಿಸಿಬಿ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ಚೀದೋನ್ಯರೂ ಅಮಾಲೇಕ್ಯರೂ ಮಾವೋನ್ಯರೂ ನಿಮ್ಮನ್ನು ಬಾಧೆಪಡಿಸುವಾಗ ನೀವು ನನಗೆ ಕೂಗಿದ್ದರಿಂದ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ಅವರ ಕೈಗೆ ತಪ್ಪಿಸಿ ರಕ್ಷ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ೂ ನೀವು ನನ್ನನ್ನು ಬಿಟ್ಟು ಅನ್ಯದೇವರುಗಳನ್ನು ಸೇವಿಸಿದಿರಿ; ಆದಕಾರಣ ನಾನು ನಿಮ್ಮನ್ನು ಇನ್ನು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ಹೋಗಿ ನಿಮಗೆ ನೀವೇ ಆರಿಸಿಕೊಂಡ ದೇವರುಗಳಿಗೆ ಕೂಗಿರಿ; ಅವರು ನಿಮ್ಮ ಸಂಕಟದ ಕಾಲದಲ್ಲಿ ನಿಮ್ಮನ್ನು ರಕ್ಷಿಸ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್‌ ಮಕ್ಕಳು ಕರ್ತ ನಿಗೆ--ನಾವು ಪಾಪಮಾಡಿದೆವು; ನೀನು ನಿನ್ನ ಕಣ್ಣು ಗಳಿಗೆ ಒಳ್ಳೇದಾಗಿ ತೋರುವದೆಲ್ಲಾ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. ಆದರೆ ಈಹೊತ್ತು ನಮ್ಮನ್ನು ರಕ್ಷಿಸು ಎಂದು ಬೇಡಿ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ು ಅನ್ಯದೇವರುಗಳನ್ನು ತಮ್ಮ ಮಧ್ಯದಲ್ಲಿಂದ ತೊರೆದುಬಿಟ್ಟು ಕರ್ತನನ್ನು ಸೇವಿಸಿ ದರು. ಆಗ ಆತನ ಮನಸ್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ಕಷ್ಟ ಕ್ಕೋಸ್ಕರ ನೊಂದು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ಮ್ಮೋನನ ಮಕ್ಕಳು ಏಕವಾಗಿ ಕೂಡಿಕೊಂಡು ಗಿಲ್ಯಾದಿನಲ್ಲಿ ದಂಡಿಳಿದರು. ಆದರೆ ಇಸ್ರಾಯೇಲ್‌ ಮಕ್ಕಳು ಏಕವಾಗಿ ಕೂ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ಚ್ಪೆಯ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ಗಿಲ್ಯಾದಿನ ಜನರೂ ಪ್ರಧಾನರೂ ಒಬ್ಬರಿ ಗೊಬ್ಬರು--ಯಾವನು ಅಮ್ಮೋನನ ಮಕ್ಕಳ ಮೇಲೆ ಯುದ್ಧಮಾಡಲಾರಂಭಿಸುವನೋ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ಿನ ನಿವಾಸಿಗಳಿಗೆಲ್ಲಾ ನಾಯಕನಾಗಿರುವನು ಎಂದು ಮಾತ ನ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2026-10-21T06:20:45Z</dcterms:created>
  <dcterms:modified xsi:type="dcterms:W3CDTF">2026-10-21T06:20:45Z</dcterms:modified>
  <dc:title>ನ್ಯಾಯಸ್ಥಾಪಕರು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