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ல்லாரும் எப்ரோனிலிருக்கிற தாவீதினிடத்தில் கூடிவந்து: இதோ, நாங்கள் உம்முடைய எலும்பும் உம்முடைய மாம்சமுமான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ல்லாரும் எப்ரோனிலிருக்கிற தாவீதினிடத்தில் கூடிவந்து: இதோ, நாங்கள் உம்முடைய எலும்பும் உம்முடைய மாம்சமுமான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இன்னும் ராஜாவாயிருக்கும்போதே, நீர் இஸ்ரவேலை நடத்திக்கொண்டுபோய் நடத்திக்கொண்டுவருவீர்; என் ஜனமாகிய இஸ்ரவேலை நீர் மேய்த்து, என் ஜனமாகிய இஸ்ரவேலின்மேல் தலைவனாயிருப்பீர் என்று உம்முடைய தேவனாகிய கர்த்தர் உமக்குச் சொல்லியும் இருக்கிறார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இன்னும் ராஜாவாயிருக்கும்போதே, நீர் இஸ்ரவேலை நடத்திக்கொண்டுபோய் நடத்திக்கொண்டுவருவீர்; என் ஜனமாகிய இஸ்ரவேலை நீர் மேய்த்து, என் ஜனமாகிய இஸ்ரவேலின்மேல் தலைவனாயிருப்பீர் என்று உம்முடைய தேவனாகிய கர்த்தர் உமக்குச் சொல்லியும் இருக்கிறார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இன்னும் ராஜாவாயிருக்கும்போதே, நீர் இஸ்ரவேலை நடத்திக்கொண்டுபோய் நடத்திக்கொண்டுவருவீர்; என் ஜனமாகிய இஸ்ரவேலை நீர் மேய்த்து, என் ஜனமாகிய இஸ்ரவேலின்மேல் தலைவனாயிருப்பீர் என்று உம்முடைய தேவனாகிய கர்த்தர் உமக்குச் சொல்லியும் இருக்கிறார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இஸ்ரவேலின் மூப்பரெல்லாரும் எப்ரோனிலே ராஜாவினிடத்தில் வந்தார்கள்; தாவீது எப்ரோனிலே கர்த்தருக்கு முன்பாக அவர்களோடு உடன்படிக்கை பண்ணிக்கொண்டபின்பு, கர்த்தர் சாமுவேலைக்கொண்டு சொன்ன வார்த்தையின்படியே அவர்கள் தாவீதை இஸ்ரவேலின்மேல் ராஜாவாக அபிஷேகம்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இஸ்ரவேலின் மூப்பரெல்லாரும் எப்ரோனிலே ராஜாவினிடத்தில் வந்தார்கள்; தாவீது எப்ரோனிலே கர்த்தருக்கு முன்பாக அவர்களோடு உடன்படிக்கை பண்ணிக்கொண்டபின்பு, கர்த்தர் சாமுவேலைக்கொண்டு சொன்ன வார்த்தையின்படியே அவர்கள் தாவீதை இஸ்ரவேலின்மேல் ராஜாவாக அபிஷேகம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இஸ்ரவேலின் மூப்பரெல்லாரும் எப்ரோனிலே ராஜாவினிடத்தில் வந்தார்கள்; தாவீது எப்ரோனிலே கர்த்தருக்கு முன்பாக அவர்களோடு உடன்படிக்கை பண்ணிக்கொண்டபின்பு, கர்த்தர் சாமுவேலைக்கொண்டு சொன்ன வார்த்தையின்படியே அவர்கள் தாவீதை இஸ்ரவேலின்மேல் ராஜாவாக அபிஷேகம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தாவீது இஸ்ரவேல் அனைத்தோடுங்கூட எபூசாகிய எருசலேமுக்குப் போனான்; எபூசியர் அத்தேசத்தின் குடிகளா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தாவீது இஸ்ரவேல் அனைத்தோடுங்கூட எபூசாகிய எருசலேமுக்குப் போனான்; எபூசியர் அத்தேசத்தின் குடிகளா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பூசின் குடிகள் தாவீதை நோக்கி: நீ இதற்குள் பிரவேசிப்பதில்லை என்றார்கள்; ஆனாலும் தாவீது சீயோன் கோட்டையைப் பிடித்தான்; அது தாவீதின் நகரம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பூசின் குடிகள் தாவீதை நோக்கி: நீ இதற்குள் பிரவேசிப்பதில்லை என்றார்கள்; ஆனாலும் தாவீது சீயோன் கோட்டையைப் பிடித்தான்; அது தாவீதின் நகரம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ூசியரை முறிய அடிக்கிறதில் எவன் முந்தினவனாயிருக்கிறானோ, அவன் தலைவனும் சேனாபதியுமாயிருப்பானென்று தாவீது சொல்லியிருந்தான்; செருயாவின் குமாரனாகிய யோவாப் முந்தி ஏறித் தலைவன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ூசியரை முறிய அடிக்கிறதில் எவன் முந்தினவனாயிருக்கிறானோ, அவன் தலைவனும் சேனாபதியுமாயிருப்பானென்று தாவீது சொல்லியிருந்தான்; செருயாவின் குமாரனாகிய யோவாப் முந்தி ஏறித் தலைவன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ந்தக் கோட்டையில் வாசம்பண்ணினபடியினால், அது தாவீதின் நகரம் என்ன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அவன் நகரத்தை மில்லோ தொடங்கிச் சுற்றிலும் கட்டினான்; யோவாப் நகரத்தின் மற்ற இடங்களைப் பழுதுபார்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அவன் நகரத்தை மில்லோ தொடங்கிச் சுற்றிலும் கட்டினான்; யோவாப் நகரத்தின் மற்ற இடங்களைப் பழுதுபார்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நாளுக்குநாள் விருத்தியடைந்தான்; சேனைகளுடைய கர்த்தர் அவனோடேகூட இரு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இஸ்ரவேலுக்காகச் சொன்ன வார்த்தையின்படியே, தாவீதை ராஜாவாக்கும்படி அவன் வசமாயிருந்து ராஜ்யபாரம்பண்ணுகிற அவனிடத்திலும், சகல இஸ்ரவேலரிடத்திலும், வீரதத்துவத்தைப் பாராட்டின பிரதான பராக்கிரமசாலிக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இஸ்ரவேலுக்காகச் சொன்ன வார்த்தையின்படியே, தாவீதை ராஜாவாக்கும்படி அவன் வசமாயிருந்து ராஜ்யபாரம்பண்ணுகிற அவனிடத்திலும், சகல இஸ்ரவேலரிடத்திலும், வீரதத்துவத்தைப் பாராட்டின பிரதான பராக்கிரமசாலிகள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இஸ்ரவேலுக்காகச் சொன்ன வார்த்தையின்படியே, தாவீதை ராஜாவாக்கும்படி அவன் வசமாயிருந்து ராஜ்யபாரம்பண்ணுகிற அவனிடத்திலும், சகல இஸ்ரவேலரிடத்திலும், வீரதத்துவத்தைப் பாராட்டின பிரதான பராக்கிரமசாலிகள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ுக்கு இருந்த அந்தப் பராக்கிரமசாலிகளின் இலக்கமுமாவது: அக்மோனியின் குமாரனாகிய யாஷோபியாம் என்னும் சேர்வைக்காரரின் தலைவன்; இவன் முந்நூறுபேர்களின்மேல் தன் ஈட்டியை ஓங்கி அவர்களை ஒருமிக்கக்கொன்றுபோ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ுக்கு இருந்த அந்தப் பராக்கிரமசாலிகளின் இலக்கமுமாவது: அக்மோனியின் குமாரனாகிய யாஷோபியாம் என்னும் சேர்வைக்காரரின் தலைவன்; இவன் முந்நூறுபேர்களின்மேல் தன் ஈட்டியை ஓங்கி அவர்களை ஒருமிக்கக்கொன்று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னுக்கு இரண்டாவது அகோயின் குமாரனாகிய தோதோவின் மகன் எலெயாசார்; இவன் மூன்று பராக்கிரமசாலிகளில் ஒரு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லிஸ்தர் பாஸ்தம்மீமிலிருக்கிற வாற்கோதுமை நிறைந்த வயல்நிலத்தில் யுத்தத்திற்குக் கூடிவந்தபோது ஜனம் பெலிஸ்தரைக் கண்டு ஓடினபோதும் இவன் தாவீதோடே அங்கே இ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லிஸ்தர் பாஸ்தம்மீமிலிருக்கிற வாற்கோதுமை நிறைந்த வயல்நிலத்தில் யுத்தத்திற்குக் கூடிவந்தபோது ஜனம் பெலிஸ்தரைக் கண்டு ஓடினபோதும் இவன் தாவீதோடே அங்கே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அந்த நிலத்தின் நடுவிலே நின்று அதைக் காப்பாற்றிப் பெலிஸ்தரை மடங்கடித்தார்கள். அதினாலே கர்த்தர் பெரிய ரட்சிப்பை நடப்பி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அந்த நிலத்தின் நடுவிலே நின்று அதைக் காப்பாற்றிப் பெலிஸ்தரை மடங்கடித்தார்கள். அதினாலே கர்த்தர் பெரிய ரட்சிப்பை நடப்ப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ப்பது தலைவரில் மூன்றுபேர் அதுல்லாம் என்னும் கன்மலைக் கெபியிலிருக்கிற தாவீதினிடத்தில் போயிருந்தார்கள்; பெலிஸ்தரின் பாளயம் ரெப்பா பள்ளத்தாக்கில் இறங்குகிற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ப்பது தலைவரில் மூன்றுபேர் அதுல்லாம் என்னும் கன்மலைக் கெபியிலிருக்கிற தாவீதினிடத்தில் போயிருந்தார்கள்; பெலிஸ்தரின் பாளயம் ரெப்பா பள்ளத்தாக்கில் இறங்குகிற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அரணான ஒரு இடத்திலிருந்தான்; அப்பொழுது பெலிஸ்தரின் தாணையம் பெத்லகேமில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ெத்லகேமின் ஒலிமுகவாசலிலிருக்கிற கிணற்றின் தண்ணீர்மேல் ஆவல்கொண்டு, என் தாகத்திற்குக் கொஞ்சம் தண்ணீர் கொண்டுவருகிறவன் ய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ெத்லகேமின் ஒலிமுகவாசலிலிருக்கிற கிணற்றின் தண்ணீர்மேல் ஆவல்கொண்டு, என் தாகத்திற்குக் கொஞ்சம் தண்ணீர் கொண்டுவருகிறவன் ய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மூன்றுபேர் பெலிஸ்தரின் பாளயத்திற்குள் துணிந்து புகுந்துபோய், பெத்லகேமின் ஒலிமுகவாசலிலிருக்கிற கிணற்றிலே தண்ணீர் மொண்டு தாவீதினிடத்தில் கொண்டுவந்தார்கள்; ஆனாலும் அவன் அதைக் குடிக்க மனதில்லாமல் அதைக் கர்த்தருக்கென்று ஊற்றிப்போட்ட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மூன்றுபேர் பெலிஸ்தரின் பாளயத்திற்குள் துணிந்து புகுந்துபோய், பெத்லகேமின் ஒலிமுகவாசலிலிருக்கிற கிணற்றிலே தண்ணீர் மொண்டு தாவீதினிடத்தில் கொண்டுவந்தார்கள்; ஆனாலும் அவன் அதைக் குடிக்க மனதில்லாமல் அதைக் கர்த்தருக்கென்று ஊற்றிப்போட்ட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மூன்றுபேர் பெலிஸ்தரின் பாளயத்திற்குள் துணிந்து புகுந்துபோய், பெத்லகேமின் ஒலிமுகவாசலிலிருக்கிற கிணற்றிலே தண்ணீர் மொண்டு தாவீதினிடத்தில் கொண்டுவந்தார்கள்; ஆனாலும் அவன் அதைக் குடிக்க மனதில்லாமல் அதைக் கர்த்தருக்கென்று ஊற்றிப்போட்ட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தைச் செய்யாதபடிக்கு, என் தேவன் என்னைக் காத்துக்கொள்ளக்கடவர்; தங்கள் பிராணனை எண்ணாமல் போய் அதைக் கொண்டுவந்த இந்த மனுஷரின் ரத்தத்தைக் குடிப்பேனோ என்று சொல்லி அதைக் குடிக்கமாட்டேன் என்றான். இப்படி இந்த மூன்று பராக்கிரமசாலிகளும் செய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தைச் செய்யாதபடிக்கு, என் தேவன் என்னைக் காத்துக்கொள்ளக்கடவர்; தங்கள் பிராணனை எண்ணாமல் போய் அதைக் கொண்டுவந்த இந்த மனுஷரின் ரத்தத்தைக் குடிப்பேனோ என்று சொல்லி அதைக் குடிக்கமாட்டேன் என்றான். இப்படி இந்த மூன்று பராக்கிரமசாலிகளும் செய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தைச் செய்யாதபடிக்கு, என் தேவன் என்னைக் காத்துக்கொள்ளக்கடவர்; தங்கள் பிராணனை எண்ணாமல் போய் அதைக் கொண்டுவந்த இந்த மனுஷரின் ரத்தத்தைக் குடிப்பேனோ என்று சொல்லி அதைக் குடிக்கமாட்டேன் என்றான். இப்படி இந்த மூன்று பராக்கிரமசாலிகளும் செய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வாபின் சகோதரனாகிய அபிசாய் அந்த மூன்றுபேரில் பிரதானமானவன்; அவன் தன் ஈட்டியை ஓங்கி, முந்நூறுபேரை மடங்கடித்ததினால் இந்த மூன்றுபேரில் பேர்பெற்றவன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வாபின் சகோதரனாகிய அபிசாய் அந்த மூன்றுபேரில் பிரதானமானவன்; அவன் தன் ஈட்டியை ஓங்கி, முந்நூறுபேரை மடங்கடித்ததினால் இந்த மூன்றுபேரில் பேர்பெற்றவன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ூன்றுபேரில் அவன் மற்ற இரண்டுபேரிலும் மேன்மையுள்ளவனானதினால், அவர்களில் தலைவனானான்; ஆனாலும் அந்த முந்தின மூன்றுபேருக்கு அவன் சமானமானவனல்ல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ூன்றுபேரில் அவன் மற்ற இரண்டுபேரிலும் மேன்மையுள்ளவனானதினால், அவர்களில் தலைவனானான்; ஆனாலும் அந்த முந்தின மூன்றுபேருக்கு அவன் சமானமானவனல்ல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ாக்கிரமசாலியாகிய யோய்தாவின் குமாரனும், கப்சேயேல் ஊரானுமாகிய பெனாயாவும் செய்கைகளில் வல்லவனாயிருந்தான்; அவன் மோவாப் தேசத்தின் இரண்டு வலுமையான சிங்கங்களைக் கொன்றதுமல்லாமல் உறைந்த மழைபெய்த நாளில் அவன் ஒரு கெபிக்குள்ளே இறங்கிப்போய், ஒரு சிங்கத்தைக் கொ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ாக்கிரமசாலியாகிய யோய்தாவின் குமாரனும், கப்சேயேல் ஊரானுமாகிய பெனாயாவும் செய்கைகளில் வல்லவனாயிருந்தான்; அவன் மோவாப் தேசத்தின் இரண்டு வலுமையான சிங்கங்களைக் கொன்றதுமல்லாமல் உறைந்த மழைபெய்த நாளில் அவன் ஒரு கெபிக்குள்ளே இறங்கிப்போய், ஒரு சிங்கத்தைக் கொ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துமுழ உயரமான ஒரு எகிப்தியனையும் அவன் கொன்றுபோட்டான்; அந்த எகிப்தியன் கையில் நெய்கிறவர்களின் படைமரக் கனதியான ஒரு ஈட்டி, இருக்கையில், இவன் ஒரு தடியைப் பிடித்து, அவனிடத்தில் போய், அந்த எகிப்தியன் கையிலிருந்த ஈட்டியைப் பறித்து, அவன் ஈட்டியினாலே அவனைக் கொன்றுபோ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துமுழ உயரமான ஒரு எகிப்தியனையும் அவன் கொன்றுபோட்டான்; அந்த எகிப்தியன் கையில் நெய்கிறவர்களின் படைமரக் கனதியான ஒரு ஈட்டி, இருக்கையில், இவன் ஒரு தடியைப் பிடித்து, அவனிடத்தில் போய், அந்த எகிப்தியன் கையிலிருந்த ஈட்டியைப் பறித்து, அவன் ஈட்டியினாலே அவனைக் கொன்றுபோ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துமுழ உயரமான ஒரு எகிப்தியனையும் அவன் கொன்றுபோட்டான்; அந்த எகிப்தியன் கையில் நெய்கிறவர்களின் படைமரக் கனதியான ஒரு ஈட்டி, இருக்கையில், இவன் ஒரு தடியைப் பிடித்து, அவனிடத்தில் போய், அந்த எகிப்தியன் கையிலிருந்த ஈட்டியைப் பறித்து, அவன் ஈட்டியினாலே அவனைக் கொன்றுபோ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ை யோய்தாவின் குமாரனான பெனாயா செய்தபடியினால், மூன்று பராக்கிரமசாலிகளுக்குள்ளே பேர்பெற்றவனாய் இ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ப்பதுபேரிலும் இவன் மேன்மையுள்ளவன்; ஆனாலும் அந்த முந்தின மூன்றுபேருக்கும் இவன் சமானமானவனல்ல; அவனைத் தாவீது தன் மெய்க்காவலருக்குத் தலைவனாக வ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ப்பதுபேரிலும் இவன் மேன்மையுள்ளவன்; ஆனாலும் அந்த முந்தின மூன்றுபேருக்கும் இவன் சமானமானவனல்ல; அவனைத் தாவீது தன் மெய்க்காவலருக்குத் தலைவனாக வை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ராணுவத்திலிருந்த மற்றப் பராக்கிரமசாலிகள்: யோவாபின் தம்பி ஆசகேல், பெத்லகேம் ஊரானாகிய தோதோவின் குமாரன் எல்க்கானான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ராணுவத்திலிருந்த மற்றப் பராக்கிரமசாலிகள்: யோவாபின் தம்பி ஆசகேல், பெத்லகேம் ஊரானாகிய தோதோவின் குமாரன் எல்க்கானான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ரோதியனாகிய சம்மோத், பெலோனியனாகிய ஏலெஸ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ெக்கோவியனாகிய இக்கேசின் குமாரன் ஈரா, ஆனதோத்தியனாகிய அபியேசர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ஊசாத்தியனாகிய சிபெக்காய், அகோகியனாகிய ஈலாய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ெத்தோபாத்தியனாகிய மகராயி, நெத்தோபாத்தியனாகிய பானாவின் குமாரன் ஏலேத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ன்யமீன் புத்திரரின் கிபேயா ஊரானாகிய ரிபாயின் குமாரன் இத்தாயி, பிரத்தோனியனாகிய பெனாயா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ன்யமீன் புத்திரரின் கிபேயா ஊரானாகிய ரிபாயின் குமாரன் இத்தாயி, பிரத்தோனியனாகிய பெனாயா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ாகாஸ் நீரோடைத் தேசத்தானாகிய ஊராயி, அர்பாத்தியனாகிய அபியேல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கரூமியனாகிய அஸ்மாவேத், சால்போனியனாகிய எலியாபா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ீசோனியனாகிய ஆசேமின் குமாரர் ஆராரியனாகிய சாகியின் குமாரன் யோன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ாரியனாகிய சாக்காரின் குமாரன் அகியாம், ஊரின் குமாரன் எலிபால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ெகராத்தியனாகிய ஏப்பேர், பெலோனியனாகிய அகியா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மேலியனாகிய எஸ்ரோ, எஸ்பாயின் குமாரன் நாராய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ாத்தானின் சகோதரன் யோவேல், அகரியின் குமாரன் மிப்கார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ம்மோனியனாகிய சேலேக், செருயாவின் குமாரனாகிய யோவாபின் ஆயுததாரியான பெரோத்தியனாகிய நாராய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்தரியனாகிய ஈரா, இத்தரியனாகிய காரெப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ஏத்தியனாகிய உரியா, அக்லாயின் குமாரன் சாபாத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ரூபனியரின் தலைவனாகிய சீசாவின் குமாரன் அதினா என்னும் ரூபனியன்; அவனோடே முப்பதுபேர் இ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ாகாவின் குமாரன் ஆனான், மிதினியனாகிய யோசபாத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ஸ்தரேத்தியனாகிய உசியா, ஆரோவேரியனாகிய ஓத்தாமின் குமாரர் சமாவும், யேகியேலும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ிம்ரியின் குமாரன் எதியாயேல், தித்சியனாகிய அவன் சகோதரன் யோகா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ாகாவியரின் புத்திரன் எலியேல், எல்நாமின் குமாரர் எரிபாயும், யொசவியாவும், மோவாபியனான இத்மாவும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ெசோபாயா ஊராராகிய எலியேலும், ஓபேதும், யாசியேலு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all Israel gathered themselves to David unto Hebron, saying, Behold, we are your bon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fle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moreover in time past, even when Saul was king, you were he that led out and brought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rael: and the LORD your God said unto you, You shall feed my people Israel, and you shall be rul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my people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fore came all the elders of Israel to the king to Hebron; and David made a covenant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in Hebron before the LORD; and they anointed David king over Israel, according to the wor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 by Samu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and all Israel went to Jerusalem, which is Jebus; where the Jebusites were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habitants of the l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inhabitants of Jebus said to David, You shall not come here. Nevertheless David took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stle of Zion, which is the city of Dav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David said, Whosoever strikes the Jebusites first shall be chief and captain. So Joab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Zeruiah went first up, and was chie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David dwelt in the castle; therefore they called it the city of Dav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built the city round about, even from Millo round about: and Joab repaired the res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o David waxed greater and greater: for the LORD of hosts was wit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se also are the chief of the mighty men whom David had, who strengthened themselves with hi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his kingdom, and with all Israel, to make him king, according to the word of the LORD concern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is is the number of the mighty men whom David had; Jashobeam, an Hachmonite, the chief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aptains: he lifted up his spear against three hundred slain by him at the s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after him was Eleazar the son of Dodo, the Ahohite, who was one of the three mighty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was with David at Pasdammim, and there the Philistines were gathered together to battl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 was a parcel of ground full of barley; and the people fled from before the Philistin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y set themselves in the midst of that parcel, and delivered it, and slew the Philistin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LORD saved them by a great delivera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Now three of the thirty captains went down to the rock to David, into the cave of Adullam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ost of the Philistines encamped in the valley of Repha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David was then in the hold, and the Philistines' garrison was then at Bethle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David longed, and said, Oh that one would give me drink of the water of the we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hlehem, that is at the gate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three brake through the host of the Philistines, and drew water out of the we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hlehem, that was by the gate, and took it, and brought it to David: but David would not drink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, but poured it out to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said, My God forbid it me, that I should do this thing: shall I drink the blood of these m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have put their lives in jeopardy? for with the jeopardy of their lives they brought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fore he would not drink it. These things did these three m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bishai the brother of Joab, he was chief of the three: for lifting up his spear again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ee hundred, he slew them, and had a name among the 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f the three, he was more honourable than the two; for he was their captain: nevertheless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tained not to the first 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naiah the son of Jehoiada, the son of a valiant man of Kabzeel, who had done many acts;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lew two lionlike men of Moab: also he went down and slew a lion in a pit in a snowy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slew an Egyptian, a man of great stature, five cubits high; and in the Egyptian's h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a spear like a weaver's beam; and he went down to him with a staff, and plucked the spear ou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Egyptian's hand, and slew him with his own sp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se things did Benaiah the son of Jehoiada, and had the name among the three mighty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ehold, he was honourable among the thirty, but attained not to the first three: and David s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over his gu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lso the valiant men of the armies were, Asahel the brother of Joab, Elhanan the son of Dodo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hlehe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Shammoth the Harorite, Helez the Pelon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Ira the son of Ikkesh the Tekoite, Abiezer the Antoth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Sibbecai the Hushathite, Ilai the Ahoh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Maharai the Netophathite, Heled the son of Baanah the Netophath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thai the son of Ribai of Gibeah, that pertained to the children of Benjamin, Benaia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irathon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Hurai of the brooks of Gaash, Abiel the Arbath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zmaveth the Baharumite, Eliahba the Shaalbon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 sons of Hashem the Gizonite, Jonathan the son of Shage the Harar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hiam the son of Sacar the Hararite, Eliphal the son of U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Hepher the Mecherathite, Ahijah the Pelon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Hezro the Carmelite, Naarai the son of Ezba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Joel the brother of Nathan, Mibhar the son of Hagger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Zelek the Ammonite, Naharai the Berothite, the armour bearer of Joab the son of Zeru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Ira the Ithrite, Gareb the Ithr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Uriah the Hittite, Zabad the son of Ahla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dina the son of Shiza the Reubenite, a captain of the Reubenites, and thirty with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Hanan the son of Maachah, and Joshaphat the Mithn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Uzzia the Ashterathite, Shama and Jehiel the sons of Hothan the Aroer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Jediael the son of Shimri, and Joha his brother, the Tiz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Eliel the Mahavite, and Jeribai, and Joshaviah, the sons of Elnaam, and Ithmah the Moab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Eliel, and Obed, and Jasiel the Mesobai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2026-10-21T06:19:49Z</dcterms:created>
  <dcterms:modified xsi:type="dcterms:W3CDTF">2026-10-21T06:19:49Z</dcterms:modified>
  <dc:title>1 Chronicles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