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ெல்லாரும் அவன்பேரில் ஒரு பழமொழியையும், அவனுக்கு விரோதமான வசைச்சொல்லையும் வசனித்து, தன்னுடையதல்லாததைத் தனக்காகச் சேர்த்துக்கொள்ளுகிறவனுக்கு ஐயோ என்றும், அது எந்தமட்டும் நிற்கும் என்றும், அவன் தன்மேல் களிமண் சுமையையல்லவா சுமத்திக்கொள்ளுகிறான் என்றும் சொல்ல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ெல்லாரும் அவன்பேரில் ஒரு பழமொழியையும், அவனுக்கு விரோதமான வசைச்சொல்லையும் வசனித்து, தன்னுடையதல்லாததைத் தனக்காகச் சேர்த்துக்கொள்ளுகிறவனுக்கு ஐயோ என்றும், அது எந்தமட்டும் நிற்கும் என்றும், அவன் தன்மேல் களிமண் சுமையையல்லவா சுமத்திக்கொள்ளுகிறான் என்றும் சொல்ல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ெல்லாரும் அவன்பேரில் ஒரு பழமொழியையும், அவனுக்கு விரோதமான வசைச்சொல்லையும் வசனித்து, தன்னுடையதல்லாததைத் தனக்காகச் சேர்த்துக்கொள்ளுகிறவனுக்கு ஐயோ என்றும், அது எந்தமட்டும் நிற்கும் என்றும், அவன் தன்மேல் களிமண் சுமையையல்லவா சுமத்திக்கொள்ளுகிறான் என்றும் சொல்ல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க் கடிப்பவர்கள் சடிதியாய் எழும்புவதும், உன்னை அலைக்கழிப்பவர்கள் விழிப்பதுமில்லையோ? நீ அவர்களுக்குச் சூறையாகாய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க் கடிப்பவர்கள் சடிதியாய் எழும்புவதும், உன்னை அலைக்கழிப்பவர்கள் விழிப்பதுமில்லையோ? நீ அவர்களுக்குச் சூறையாகாய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நேகம் ஜாதிகளைக் கொள்ளையிட்டபடியினால் ஜனங்களில் மீதியான யாவரும் நீ சிந்தின மனுஷரத்தத்தினிமித்தமும் நீ செய்த கொடுமையினிமித்தமும் உன்னைக் கொள்ளையி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யின் வல்லமைக்குத் தப்பவேண்டுமென்று தன் கூட்டை உயரத்திலே வைக்கும்படிக்கு, தன் வீட்டுக்குப் பொல்லாத ஆதாயத்தைத் தேடுகிறவனுக்கு ஐயோ!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யின் வல்லமைக்குத் தப்பவேண்டுமென்று தன் கூட்டை உயரத்திலே வைக்கும்படிக்கு, தன் வீட்டுக்குப் பொல்லாத ஆதாயத்தைத் தேடுகிறவனுக்கு ஐயோ!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ஜனங்களை வெட்டிப்போட்டதில் உன் வீட்டுக்கு வெட்கமுண்டாக ஆலோசனைபண்ணினாய்; உன் ஆத்துமாவுக்கு விரோதமாய்ப் பாவஞ்செய்தா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ஜனங்களை வெட்டிப்போட்டதில் உன் வீட்டுக்கு வெட்கமுண்டாக ஆலோசனைபண்ணினாய்; உன் ஆத்துமாவுக்கு விரோதமாய்ப் பாவஞ்செய்த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்லு சுவரிலிருந்து கூப்பிடும், உத்திரம் மச்சிலிருந்து சாட்சியி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ாலே பட்டணத்தைக் கட்டி, அநியாயத்தினாலே நகரத்தைப் பலப்படுத்துகிறவனுக்கு ஐயோ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ஜனங்கள் அக்கினிக்கு இரையாக உழைத்து, ஜனங்கள் விருதாவாக இளைத்துப்போகிறது கர்த்தருடைய செயல் அல்லவ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ஜனங்கள் அக்கினிக்கு இரையாக உழைத்து, ஜனங்கள் விருதாவாக இளைத்துப்போகிறது கர்த்தருடைய செயல் அல்லவ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ுத்திரம் ஜலத்தினால் நிறைந்திருக்கிறதுபோல், பூமி கர்த்தருடைய மகிமையை அறிகிற அறிவினால் நிறைந்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ுத்திரம் ஜலத்தினால் நிறைந்திருக்கிறதுபோல், பூமி கர்த்தருடைய மகிமையை அறிகிற அறிவினால் நிறைந்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ோழருக்குக் குடிக்கக்கொடுத்துத் தன் துருத்தியை அவர்களண்டையிலே வைத்து, அவர்களுடைய நிர்வாணங்களைப் பார்க்கும்படிக்கு, அவர்களை வெறிக்கப்பண்ணுகிறவனுக்கு ஐயோ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ோழருக்குக் குடிக்கக்கொடுத்துத் தன் துருத்தியை அவர்களண்டையிலே வைத்து, அவர்களுடைய நிர்வாணங்களைப் பார்க்கும்படிக்கு, அவர்களை வெறிக்கப்பண்ணுகிறவனுக்கு ஐயோ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கிமையினால் அல்ல, இலச்சையினால் நிரப்பப்படுவாய்; நீயும் குடித்து விருத்தசேதனமில்லாதவன் என்று விளங்கு; கர்த்தருடைய வலதுகையில் இருக்கிற பாத்திரம் உன்னிடத்திற்குத் திரும்பும்; உன் மகிமையின்மேல் இலச்சையான வாந்திபண்ணு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கிமையினால் அல்ல, இலச்சையினால் நிரப்பப்படுவாய்; நீயும் குடித்து விருத்தசேதனமில்லாதவன் என்று விளங்கு; கர்த்தருடைய வலதுகையில் இருக்கிற பாத்திரம் உன்னிடத்திற்குத் திரும்பும்; உன் மகிமையின்மேல் இலச்சையான வாந்திபண்ணு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கிமையினால் அல்ல, இலச்சையினால் நிரப்பப்படுவாய்; நீயும் குடித்து விருத்தசேதனமில்லாதவன் என்று விளங்கு; கர்த்தருடைய வலதுகையில் இருக்கிற பாத்திரம் உன்னிடத்திற்குத் திரும்பும்; உன் மகிமையின்மேல் இலச்சையான வாந்திபண்ணு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ீபனோனுக்குச் செய்த கொடுமை உன்னை மூடும்; சிந்தின மனுஷரத்தத்தினிமித்தமும் தேசத்திற்கும் பட்டணத்திற்கும் அதின் குடிகள் எல்லாருக்கும் செய்த கொடுமையினிமித்தமும் மிருகங்கள் செய்யும் பாழ்க்கடிப்பு உன்னைக் கலங்கப்பண்ண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ீபனோனுக்குச் செய்த கொடுமை உன்னை மூடும்; சிந்தின மனுஷரத்தத்தினிமித்தமும் தேசத்திற்கும் பட்டணத்திற்கும் அதின் குடிகள் எல்லாருக்கும் செய்த கொடுமையினிமித்தமும் மிருகங்கள் செய்யும் பாழ்க்கடிப்பு உன்னைக் கலங்கப்பண்ண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்திரக்காரனுக்கு அவன் செய்த சுரூபமும், ஊமையான தெய்வங்களை உண்டுபண்ணித் தான் உருவாக்கின சுரூபத்தை நம்பினவனுக்கு வார்க்கப்பட்டதும் பொய்ப்போதகம் பண்ணுகிறதுமான விக்கிரகமும் என்னத்துக்கு உதவும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்திரக்காரனுக்கு அவன் செய்த சுரூபமும், ஊமையான தெய்வங்களை உண்டுபண்ணித் தான் உருவாக்கின சுரூபத்தை நம்பினவனுக்கு வார்க்கப்பட்டதும் பொய்ப்போதகம் பண்ணுகிறதுமான விக்கிரகமும் என்னத்துக்கு உதவும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்திரக்காரனுக்கு அவன் செய்த சுரூபமும், ஊமையான தெய்வங்களை உண்டுபண்ணித் தான் உருவாக்கின சுரூபத்தை நம்பினவனுக்கு வார்க்கப்பட்டதும் பொய்ப்போதகம் பண்ணுகிறதுமான விக்கிரகமும் என்னத்துக்கு உதவும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ப்பார்த்து விழியென்றும், ஊமையான கல்லைப்பார்த்து எழும்பு என்றும் சொல்லுகிறவனுக்கு ஐயோ! அது போதிக்குமோ? இதோ, அது பொன்னும் வெள்ளியுமான தகட்டால் மூடப்பட்டிருக்கிறது; அதற்குள்ளே சுவாசம் இல்லையே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ப்பார்த்து விழியென்றும், ஊமையான கல்லைப்பார்த்து எழும்பு என்றும் சொல்லுகிறவனுக்கு ஐயோ! அது போதிக்குமோ? இதோ, அது பொன்னும் வெள்ளியுமான தகட்டால் மூடப்பட்டிருக்கிறது; அதற்குள்ளே சுவாசம் இல்லையே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ோவென்றால், தமது பரிசுத்த ஆலயத்தில் இருக்கிறார்; பூமியெல்லாம் அவருக்கு முன்பாக மெளனமாயிருக்கக்கடவ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ாவலிலே தரித்து, அரணிலே நிலைகொண்டிருந்து, அவர் எனக்கு என்ன சொல்லுவாரென்றும், அவர் என்னைக் கண்டிக்கும்போது நான் என்ன உத்தரவு சொல்லுவேனென்றும் கவனித்துப் பார்ப்பேன் என்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ாவலிலே தரித்து, அரணிலே நிலைகொண்டிருந்து, அவர் எனக்கு என்ன சொல்லுவாரென்றும், அவர் என்னைக் கண்டிக்கும்போது நான் என்ன உத்தரவு சொல்லுவேனென்றும் கவனித்துப் பார்ப்பேன் என்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க்குப் பிரதியுத்தரமாக: நீ தரிசனத்தை எழுதி, அதைக் கடந்தோடுகிறவன் வாசிக்கும்படிப் பலகைகளிலே தீர்க்கமாக வர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க்குப் பிரதியுத்தரமாக: நீ தரிசனத்தை எழுதி, அதைக் கடந்தோடுகிறவன் வாசிக்கும்படிப் பலகைகளிலே தீர்க்கமாக வர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ித்தகாலத்துக்குத் தரிசனம் இன்னும் வைக்கப்பட்டிருக்கிறது; முடிவிலே அது விளங்கும், அது பொய் சொல்லாது; அது தாமதித்தாலும் அதற்குக் காத்திரு; அது நிச்சயமாய் வரும், அது தாமதிப்ப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றித்தகாலத்துக்குத் தரிசனம் இன்னும் வைக்கப்பட்டிருக்கிறது; முடிவிலே அது விளங்கும், அது பொய் சொல்லாது; அது தாமதித்தாலும் அதற்குக் காத்திரு; அது நிச்சயமாய் வரும், அது தாமதிப்ப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 அகங்காரியாயிருக்கிறானே, அவனுடைய ஆத்துமா அவனுக்குள் செம்மையானதல்ல; தன் விசுவாசத்தினாலே நீதிமான் பிழை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 அகங்காரியாயிருக்கிறானே, அவனுடைய ஆத்துமா அவனுக்குள் செம்மையானதல்ல; தன் விசுவாசத்தினாலே நீதிமான் பிழை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மதுபானத்தினால் அக்கிரமஞ்செய்து அகங்காரியாகி, வீட்டிலே தரியாமல் அவன் தன் ஆத்துமாவைப் பாதாளத்தைப்போல விரிவாக்கித் திருப்தியாகாமல், மரணத்துக்குச் சமானமாய்ச் சகல ஜாதிகளையும் தன் வசமாகச் சேர்த்து, சகல ஜனங்களையும் தன்னிடமாகக் கூட்டிக்கொண்டால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ഒക്കെയും അവനെക്കുറിച്ചു ഒരു സദൃശവും അവനെക്കുറിച്ചു പരിഹാസമായുള്ളോരു പഴഞ്ചൊല്ലും ചൊല്ല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തല്ലാത്തതു വർദ്ധിപ്പിക്കയും--എത്രത്തോളം?--പണയപണ്ടം ചുമന്നു കൂട്ടുകയും ചെയ്യുന്നവന്നു അയ്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ം എന്നു പറ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്റെ കടക്കാർ പെട്ടെന്നു എഴുന്നേൽക്കയും നിന്നെ ബുദ്ധിമുട്ടിക്കുന്നവർ ഉണരുകയും നീ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യായ്തീരുകയും ഇ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പലജാതികളോടും കവർച്ച ചെയ്തതുകൊണ്ടു ജാതികളിൽ ശേഷിപ്പുള്ളവരൊക്കെയും മനുഷ്യരുടെ രക്തം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ദേശത്തോടും നഗരത്തോടും അതിന്റെ സകലനിവാസികളോടും ചെയ്ത സാഹസം നിമിത്തവും നിന്നോടും കവർ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ർത്ഥത്തിൽനിന്നു വിടുവിക്കപ്പെടുവാൻ തക്കവണ്ണം ഉയരത്തിൽ കൂടുവെക്കേണ്ടതിന്ന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ന്നുവേണ്ടി ദുരാദായം ആഗ്രഹിക്കുന്നവന്ന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ലജാതികളെയും ഛേദിച്ചുകളഞ്ഞതിനാൽ നീ നിന്റെ വീട്ടിന്നു ലജ്ജ നിരൂപിച്ചു നിന്റെ സ്വന്ത പ്രാണ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ചുവരിൽനിന്നു കല്ലു നിലവിളിക്കയും മരപ്പണിയിൽനിന്നു തുലാം ഉത്തരം പറകയും ചെയ്യ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രക്തപാതകംകൊണ്ടു പട്ടണം പണിയുകയും നീതികേടുകൊണ്ടു നഗരം സ്ഥാപിക്കയും ചെയ്യുന്നവന്ന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ജാതികൾ തീക്കു ഇരയാകുവാൻ അദ്ധ്വാനിക്കുന്നതും വംശങ്ങൾ വെറുതെ തളർന്നുപോകുന്നതും സൈന്യ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ഹിതത്താൽ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െള്ളം സമുദ്രത്തിൽ നിറഞ്ഞിരിക്കുന്നതുപോലെ ഭൂമി യഹോവയുടെ മഹത്വത്തിന്റെ പരിജ്ഞാന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ർണ്ണമ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ൂട്ടുകാരുടെ നഗ്നത കാണേണ്ടതിന്നു അവർക്കു കുടിപ്പാൻ കൊടുക്കയും നഞ്ചു കൂട്ടിക്കലർ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ഹരിപിടിപ്പിക്കയും ചെയ്യുന്നവന്ന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ക്കു മഹത്വംകൊണ്ടല്ല, ലജ്ജകൊണ്ടു തന്നേ പൂർത്തിവന്നിരിക്കുന്നു; നീയും കുടിക്ക;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ഗ്രചർമ്മം അനാവൃതമാക്കുക; യഹോവയുടെ വലങ്കയ്യിലെ പാനപാത്രം നിന്റെ അടുക്കൽ വരും; മഹത്വത്തിന്ന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അവമാനം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നുഷ്യരുടെ രക്തവും ദേശത്തോടും നഗരത്തോടും അതിന്റെ സകലനിവാസികളോടും ചെയ്ത സാഹസവും ഹേതു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െബാനോനോടു ചെയ്ത ദ്രോഹവും മൃഗങ്ങളെ പേടിപ്പിച്ച സംഹാരവും നിന്നെ മൂ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ണിക്കാരൻ ഒരു ബിംബത്തെ കൊത്തിയുണ്ടാക്കുവാൻ അതിനാലോ, പണിക്കാരൻ വ്യാജം ഉപദേശ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ർപ്പുവിഗ്രഹത്തിൽ ആശ്രയിച്ചുകൊണ്ടു ഊമ മിത്ഥ്യാമൂർത്തികളെ ഉണ്ടാക്കുവാൻ അതിനാലോ എന്തു പ്രയോ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രത്തോടു: ഉണരുക എന്നും ഊമക്കല്ലിനോടു: എഴുന്നേൽക്ക എന്നും പറയുന്നവന്നു അയ്യോ കഷ്ടം!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േശിക്കുമോ? അതു പൊന്നും വെള്ളിയും പൊതിഞ്ഞിരിക്കുന്നു; അതിന്റെ ഉള്ളിൽ ശ്വാസം ഒട്ടും ഇ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യഹോവ തന്റെ വിശുദ്ധമന്ദിരത്തിൽ ഉണ്ടു; സർവ്വ ഭൂമിയും അവന്റെ സന്നിധിയിൽ മൌനമാ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കൊത്തളത്തിൽനിന്നു കാവൽകാത്തുകൊണ്ടു: അവൻ എന്നോടു എന്തരുളിച്ചെയ്യും എന്ന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ലാധിസംബന്ധിച്ചു ഞാൻ എന്തുത്തരം പറയേണ്ടു എന്നും കാണേണ്ടതിന്നു ദൃഷ്ടി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 എന്നോടു ഉത്തരം അരുളിയതു: നീ ദർശനം എഴുതുക; ഓടിച്ചു വായിപ്പാൻ തക്കവണ്ണം അതു പലകയിൽ തെളി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ർശനത്തിന്നു ഒരു അവധിവെച്ചിരിക്കുന്നു; അതു സമാപ്തിയിലേക്കു ബദ്ധപ്പെടുന്നു; സമയം തെറ്റുകയ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വൈകിയാലും അതിന്നായി കാത്തിരിക്ക; അതു വരും നിശ്ചയം; താമസ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റെ മനസ്സു അവനിൽ അഹങ്കരിച്ചിരിക്കുന്നു; അതു നേരുള്ളതല്ല; നീതിമാനോ വിശ്വാസ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ച്ച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ീഞ്ഞു വിശ്വാസപാതകനാകുന്നു; അഹമ്മതിയുള്ള പുരുഷൻ നിലനിൽക്കയില്ല; അവൻ പാതാളംപോലെ വിസ്താരമായി വായ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ളർക്കുന്നു; മരണംപോലെ തൃപ്തിപ്പെടാതെയുമിരിക്കുന്നു; അവൻ സകലജാതികളെയും തന്റെ അടുക്കൽ കൂട്ട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ംശങ്ങളെയും തന്റെ അടുക്കൽ ചേ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2026-10-21T07:39:17Z</dcterms:created>
  <dcterms:modified xsi:type="dcterms:W3CDTF">2026-10-21T07:39:17Z</dcterms:modified>
  <dc:title>ഹബക്കൂക്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