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how are they increased that trouble me! many are they that rise up against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how are they increased that trouble me! many are they that rise up against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any there be which say of my soul, There is no help for him in God.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any there be which say of my soul, There is no help for him in God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you, O LORD, are a shield for me; my glory, and the lifter up of mine hea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cried unto the LORD with my voice, and he heard me out of his holy hill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cried unto the LORD with my voice, and he heard me out of his holy hill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laid me down and slept; I awaked; for the LORD sustained 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will not be afraid of ten thousands of people, that have set themselves against me round abou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rise, O LORD; save me, O my God: for you have smitten all mine enemies upon the cheek bone; you have broken the teeth of the ungodl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rise, O LORD; save me, O my God: for you have smitten all mine enemies upon the cheek bone; you have broken the teeth of the ungodl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alvation belongs unto the LORD: your blessing is upon your people. Sela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வ்வளவாய்ப் பெருகியிருக்கிறார்கள்! எனக்கு விரோதமாய் எழும்பு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ேக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ிடத்தில் அவனுக்கு இரட்சிப்பு இல்லையென்று, என் ஆத்துமாவைக் குறித்துச் சொல்லு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ேகராயிருக்கிற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கர்த்தாவே, நீர் என் கேடகமும் என் மகிமையும், என் தலையை உயர்த்துகிறவரும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 நோக்கிச் சத்தமிட்டுக் கூப்பிட்டேன்; அவர் தமது பரிசுத்த பர்வதத்திலிருந்து எ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த்த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டுத்து நித்திரை செய்தேன்; விழித்துக்கொண்டேன்; கர்த்தர் என்னைத் தாங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விரோதமாகச் சுற்றிலும் படையெடுத்து வருகிற பதினாயிரம்பேருக்கும் நான் பயப்ப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 எழுந்தருளும்; என் தேவனே, என்னை இரட்சியும். நீர் என் பகைஞர் எல்லாரையும் தாட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த்து, துன்மார்க்கருடைய பற்களைத் தகர்த்துப்போ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ட்சிப்பு கர்த்தருடையது; தேவரீருடைய ஆசீர்வாதம் உம்முடைய ஜனத்தின்மேல் இருப்பதாக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2026-09-17T05:39:58Z</dcterms:created>
  <dcterms:modified xsi:type="dcterms:W3CDTF">2026-09-17T05:39:58Z</dcterms:modified>
  <dc:title>சங்கீதம்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