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ூனனானாலும், குள்ளனானாலும், பூவிழுந்த கண்ணனானாலும், சொறியனானாலும், அசறுள்ளவனானாலும், விதை நசுங்கினவனானாலும் அணுகலாக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ூனனானாலும், குள்ளனானாலும், பூவிழுந்த கண்ணனானாலும், சொறியனானாலும், அசறுள்ளவனானாலும், விதை நசுங்கினவனானாலும் அணுகலாக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ாரியனாகிய ஆரோனின் சந்ததியாரில் அங்கவீனமுள்ள ஒருவனும் கர்த்தரின் தகனபலிகளைச் செலுத்தச் சேரலாகாது; அவன் அங்கவீனமுள்ளவனாகையால், அவன் தேவனுடைய அப்பத்தைச் செலுத்தச் சேரலாக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ாரியனாகிய ஆரோனின் சந்ததியாரில் அங்கவீனமுள்ள ஒருவனும் கர்த்தரின் தகனபலிகளைச் செலுத்தச் சேரலாகாது; அவன் அங்கவீனமுள்ளவனாகையால், அவன் தேவனுடைய அப்பத்தைச் செலுத்தச் சேரலாக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தன் தேவனுடைய அப்பமாகிய மகா பரிசுத்தமானவைகளிலும் மற்ற பரிசுத்தமானவைகளிலும் புசிக்கல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அவன் அங்கவீனமுள்ளவனாகையால், அவன் என் பரிசுத்த ஸ்தலங்களைப் பரிசுத்தக் குலைச்சலாக்காதபடிக்குத் திரைக்குள்ளே போகாமலும் பலிபீடத்தண்டையில் சேராமலும் இருப்பானாக; நான் அவர்களைப் பரிசுத்தமாக்குகிற கர்த்தர் என்று சொல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அவன் அங்கவீனமுள்ளவனாகையால், அவன் என் பரிசுத்த ஸ்தலங்களைப் பரிசுத்தக் குலைச்சலாக்காதபடிக்குத் திரைக்குள்ளே போகாமலும் பலிபீடத்தண்டையில் சேராமலும் இருப்பானாக; நான் அவர்களைப் பரிசுத்தமாக்குகிற கர்த்தர் என்று சொல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மோசேயை நோக்கி: ஆரோனின் குமாரராகிய ஆசாரியர்களில் ஒருவனும் தன் ஜனத்தாரில் இறந்துபோன யாதொருவருக்காகத் தங்களை தீட்டுப்படுத்தலாகாது என்று அவர்களோடே சொல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மோசேயை நோக்கி: ஆரோனின் குமாரராகிய ஆசாரியர்களில் ஒருவனும் தன் ஜனத்தாரில் இறந்துபோன யாதொருவருக்காகத் தங்களை தீட்டுப்படுத்தலாகாது என்று அவர்களோடே சொல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இவைகளை ஆரோனோடும் அவன் குமாரரோடும் இஸ்ரவேல் புத்திரர் அனைவரோடும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தாயும், தன் தகப்பனும், தன் குமாரனும், தன் குமாரத்தியும், தன் சகோதரன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னுக்கு வாழ்க்கைப்படாமல் தன்னிடத்திலிருக்கிற கன்னியாஸ்திரீயான தன் சகோதரியுமாகிய தனக்கு நெருங்கின இனமான இவர்களுடைய சாவுக்காகத் தீட்டுப்படல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னுக்கு வாழ்க்கைப்படாமல் தன்னிடத்திலிருக்கிற கன்னியாஸ்திரீயான தன் சகோதரியுமாகிய தனக்கு நெருங்கின இனமான இவர்களுடைய சாவுக்காகத் தீட்டுப்படல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ஜனத்தாரில் பெரியவனாகிய அவன் வேறொருவருக்காகவும் தன்னைப் பரிசுத்தக்குலைச்சலாக்கித் தீட்டுப்படுத்தலாக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ஜனத்தாரில் பெரியவனாகிய அவன் வேறொருவருக்காகவும் தன்னைப் பரிசுத்தக்குலைச்சலாக்கித் தீட்டுப்படுத்தலா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் தலையை மொட்டையடிக்காமலும், தங்கள் தாடியின் ஓரங்களைச் சிரைத்துப்போடாமலும், தங்கள் தேகத்தைக் கீறிக்கொள்ளாமலும் இருப்பா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தேவனுடைய நாமத்தைப் பரிசுத்தக் குலைச்சலாக்காமல் அவருக்கேற்ற பரிசுத்தராயிருப்பார்களாக; அவர்கள் கர்த்தரின் தகனபலிகளையும் தங்கள் தேவனுடைய அப்பத்தையும் செலுத்துகிறவர்களாதலால் பரிசுத்தராயி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தேவனுடைய நாமத்தைப் பரிசுத்தக் குலைச்சலாக்காமல் அவருக்கேற்ற பரிசுத்தராயிருப்பார்களாக; அவர்கள் கர்த்தரின் தகனபலிகளையும் தங்கள் தேவனுடைய அப்பத்தையும் செலுத்துகிறவர்களாதலால் பரிசுத்தராயிர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தேவனுக்குப் பரிசுத்தமானவர்கள், ஆகையால் வேசியையாகிலும் கற்புக்குலைந்தவளையாகிலும் விவாகம்பண்ணார்களாக; தன் புருஷனாலே தள்ளப்பட்ட ஸ்திரீயையும் விவாகம்பண்ணா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தேவனுக்குப் பரிசுத்தமானவர்கள், ஆகையால் வேசியையாகிலும் கற்புக்குலைந்தவளையாகிலும் விவாகம்பண்ணார்களாக; தன் புருஷனாலே தள்ளப்பட்ட ஸ்திரீயையும் விவாகம்பண்ணார்கள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ேவனுடைய அப்பத்தைச் செலுத்துகிறபடியால் நீ அவனைப் பரிசுத்தப்படுத்தவேண்டும்; உங்களைப் பரிசுத்தமாக்குகிற கர்த்தராகிய நான் பரிசுத்தராயிருக்கிறபடியால், அவனும் உனக்கு முன்பாகப் பரிசுத்தனாயிருப்பான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ேவனுடைய அப்பத்தைச் செலுத்துகிறபடியால் நீ அவனைப் பரிசுத்தப்படுத்தவேண்டும்; உங்களைப் பரிசுத்தமாக்குகிற கர்த்தராகிய நான் பரிசுத்தராயிருக்கிறபடியால், அவனும் உனக்கு முன்பாகப் பரிசுத்தனாயிருப்பான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ுடைய குமாரத்தி வேசித்தனம்பண்ணி, தன்னைப் பரிசுத்தக் குலைச்சலாக்கினால், அவள் தன் தகப்பனையும் பரிசுத்தக்குலைச்சலாக்குகிறாள்; அவள் அக்கினியிலே சுட்டெரிக்கப்படக்கடவ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ுடைய குமாரத்தி வேசித்தனம்பண்ணி, தன்னைப் பரிசுத்தக் குலைச்சலாக்கினால், அவள் தன் தகப்பனையும் பரிசுத்தக்குலைச்சலாக்குகிறாள்; அவள் அக்கினியிலே சுட்டெரிக்கப்படக்கடவ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சகோதரருக்குள்ளே பிரதான ஆசாரியனாகத் தன் சிரசில் அபிஷேகதைலம் வார்க்கப்பட்டவனும், அவனுக்குரிய வஸ்திரங்களைத் தரிக்கும்படி பிரதிஷ்டைபண்ணப்பட்டவனுமாயிருக்கிறவன் எவனோ, அவன் தன் பாகையை எடுக்காமலும், தன் வஸ்திரங்களைக் கிழித்துக்கொள்ளாம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சகோதரருக்குள்ளே பிரதான ஆசாரியனாகத் தன் சிரசில் அபிஷேகதைலம் வார்க்கப்பட்டவனும், அவனுக்குரிய வஸ்திரங்களைத் தரிக்கும்படி பிரதிஷ்டைபண்ணப்பட்டவனுமாயிருக்கிறவன் எவனோ, அவன் தன் பாகையை எடுக்காமலும், தன் வஸ்திரங்களைக் கிழித்துக்கொள்ளாம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ேதம் கிடக்கும் இடத்தில் போகாமலும், தன் தகப்பனுக்காகவும் தன் தாய்க்காகவும் தன்னைத் தீட்டுப்படுத்திக்கொள்ளாம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 ஸ்தலத்திலிருந்து புறப்படாமலும், தன் தேவனுடைய பரிசுத்த ஸ்தலத்தைப் பரிசுத்தக்குலைச்சலாக்காமலும் இருப்பானாக; அவனுடைய தேவனின் அபிஷேகதைலம் என்னும் கிரீடம் அவன்மேல் இருக்கிறதே: நான் கர்த்த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 ஸ்தலத்திலிருந்து புறப்படாமலும், தன் தேவனுடைய பரிசுத்த ஸ்தலத்தைப் பரிசுத்தக்குலைச்சலாக்காமலும் இருப்பானாக; அவனுடைய தேவனின் அபிஷேகதைலம் என்னும் கிரீடம் அவன்மேல் இருக்கிறதே: நான் கர்த்த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ன்னிகையாயிருக்கிற பெண்ணை அவன் விவாகம்பண்ண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தவையானாலும் தள்ளப்பட்டவளையானாலும் கற்பு குலைந்தவளையானாலும் வேசியையானாலும் விவாகம்பண்ணாமல், தன் ஜனங்களுக்குள்ளே ஒரு கன்னிகையை விவாகம்பண்ண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தவையானாலும் தள்ளப்பட்டவளையானாலும் கற்பு குலைந்தவளையானாலும் வேசியையானாலும் விவாகம்பண்ணாமல், தன் ஜனங்களுக்குள்ளே ஒரு கன்னிகையை விவாகம்பண்ணக்கடவ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ன் வித்தைத் தன் ஜனங்களுக்குள்ளே பரிசுத்தக் குலைச்சலாக்காமல் இருப்பானாக; நான் அவனைப் பரிசுத்தமாக்குகிற கர்த்த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மோசேயை நோக்கி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ஆரோனோடே சொல்லவேண்டியது என்னவென்றால்: உன் சந்ததியாருக்குள்ளே அங்கவீனமுள்ளவன் தலைமுறைதோறும் தேவனுடைய அப்பத்தைச் செலுத்தும்படி சேரலாக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ஆரோனோடே சொல்லவேண்டியது என்னவென்றால்: உன் சந்ததியாருக்குள்ளே அங்கவீனமுள்ளவன் தலைமுறைதோறும் தேவனுடைய அப்பத்தைச் செலுத்தும்படி சேரலாக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வீனமுள்ள ஒருவனும் அணுகலாகாது; குருடனானாலும், சப்பாணியானாலும், குறுகின அல்லது நீண்ட அவயவமுள்ளவனானால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வீனமுள்ள ஒருவனும் அணுகலாகாது; குருடனானாலும், சப்பாணியானாலும், குறுகின அல்லது நீண்ட அவயவமுள்ளவனானால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லொடிந்தவனானாலும், கையொடிந்தவனானால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वा वह कुबड़ा, वा बौना हो, वा उसकी आंख में दोष हो, वा उस मनुष्य के चाईं वा खजुली हो, वा उसके अं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चके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हारून याजक के वंश में से जिस किसी में कोई भी दोष हो वह यहोवा के हव्य चढ़ाने के लिये समीप न आ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जो दोषयुक्त है कभी भी अपने परमेश्वर का भोजन चढ़ाने के लिये समीप न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ह अपने परमेश्वर के पवित्र और परमपवित्र दोनों प्रकार के भोजन को ख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न्तु उसके दोष के कारण वह न तो बीच वाले पर्दे के भीतर आए और न वेदी के समीप, जिस से ऐसा न हो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मेरे पवित्रस्थानों को अपवित्र करे; क्योंकि मैं उनका पवित्र करने वाला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 हारून के पुत्र जो याजक है उन से कह, कि तुम्हारे लोगों में से कोई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रे, तो उसके कारण तुम में से कोई अपने को अशुद्ध न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सलिये मूसा ने हारून और उसके पुत्रों को तथा कुल इस्त्राएलियों को यह बातें कह सुना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अपने निकट कुटुम्बियों, अर्थात अपनी माता, वा पिता, वा बेटे, वा बेटी, वा भाई के लिय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ा अपनी कुंवारी बहिन जिसका विवाह न हुआ हो जिनका समीपी सम्बन्ध है; उनके लिये वह अपने को अशुद्ध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 याजक होने के नाते से वह अपने लोगों में प्रधान है, इसलिये वह अपने को ऐसा अशुद्ध न करे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वित्र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े न तो अपने सिर मुंड़ाएं, और न अपने गाल के बालों को मुंड़ाएं, और न अपने शरीर ची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े अपने परमेश्वर के लिये पवित्र बने रहें, और अपने परमेश्वर का नाम अपवित्र न करें; क्योंकि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हव्य को जो उनके परमेश्वर का भोजन है चढ़ाया करते हैं; इस कारण वे पवित्र बने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े वेश्या वा भ्रष्टा को ब्याह न लें; और न त्यागी हुई को ब्याह लें; क्योंकि याजक अपने परमेश्व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पवित्र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लिये तू याजक को पवित्र जानना, क्योंकि वह तुम्हारे परमेश्वर का भोजन चढ़ाया करता है; इसलिय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ी दृष्टि में पवित्र ठहरे; क्योंकि मैं यहोवा, जो तुम को पवित्र करता हूं, पवित्र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यदि याजक की बेटी वेश्या बनकर अपने आप को अपवित्र करे, तो वह अपने पिता को अपवित्र ठहराती है;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 में जलाई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जो अपने भाइयों में महायाजक हो, जिसके सिर पर अभिषेक का तेल डाला गया हो, और जिसका पवि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्रों को पहिनने के लिये संस्कार हुआ हो, वह अपने सिर के बाल बिखरने न दे, और अपने वस्त्र फाड़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न वह किसी लोथ के पास जाए, और न अपने पिता वा माता के कारण अपने को अशुद्ध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वह पवित्रस्थान से बाहर भी न निकले, और न अपने परमेश्वर के पवित्रस्थान को अपवित्र ठहर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ह अपने परमेश्वर के अभिषेक का तेलरूपी मुकुट धारण किए हुए है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वह कुंवारी ही स्त्री को ब्या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ो विधवा, वा त्यागी हुई, वा भ्रष्ट, वा वेश्या हो, ऐसी किसी को वह न ब्याहे, वह अपने ही लो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में की किसी कुंवारी कन्या को ब्याह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वह अपने वीर्य्य को अपने लोगों में अपवित्र न करे; क्योंकि मैं उसका पवित्र करने वाला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ारून से कह, कि तेरे वंश की पीढ़ी पीढ़ी में जिस किसी के कोई भी दोष हों वह अपने परमेश्वर का भोज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ने के लिये समीप न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ोई क्यों न हो जिस में दोष हो वह समीप न आए, चाहे वह अन्धा हो, चाहे लंगड़ा, चाहे नकचपटा हो, चा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कुछ अधिक अंग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ा उसका पांव, वा हाथ टूट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2026-10-21T03:00:29Z</dcterms:created>
  <dcterms:modified xsi:type="dcterms:W3CDTF">2026-10-21T03:00:29Z</dcterms:modified>
  <dc:title>लैव्यव्यवस्था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