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ாக்கிரமமே எங்கள் பெலனு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எடுப்போம் உம்ம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ை உயர்ந்த ஸ்தானங்கள் மே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த்த வைத்ததும் நீர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தேனும் வடியும் எண்ணெ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வது நீர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ற்றி பா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உயர்ந்த கண்மல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வெள்ளம் மதில்லை மோத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ங்காற்றும் அடிக்க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புகலிடமே எங்கள் தஞ்ச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ங்கன்மலையின் நிழல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ும் பிளந்து போ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 சேனையும் அமிழ்ந்திடும் எ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2026-07-30T15:52:18Z</dcterms:created>
  <dcterms:modified xsi:type="dcterms:W3CDTF">2026-07-30T15:52:18Z</dcterms:modified>
  <dc:title>துதிப் பாடல்கள் : 729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