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ண்டவர் வல்லமையுள்ள திரளான ஆற்றுநீரைப்போன்ற அசீரியாவின் ராஜாவையும், அவனுடைய சகல ஆடம்பரத்தையும் அவர்கள்மேல் புரளப்பண்ணுவார்; அது அவர்களுடைய ஓடைகளெல்லாவற்றின்மேலும் போய், அவர்களுடைய எல்லாக் கரைகள்மேலும் புர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ண்டவர் வல்லமையுள்ள திரளான ஆற்றுநீரைப்போன்ற அசீரியாவின் ராஜாவையும், அவனுடைய சகல ஆடம்பரத்தையும் அவர்கள்மேல் புரளப்பண்ணுவார்; அது அவர்களுடைய ஓடைகளெல்லாவற்றின்மேலும் போய், அவர்களுடைய எல்லாக் கரைகள்மேலும் புரண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ுக்குள் புகுந்து பிரவாகித்துக் கடந்து, கழுத்துமட்டும் வரும் என்றார். இம்மானுவேலே, அவன் செட்டைகளின் விரிவு உமது தேசத்தின் விசாலத்தை மூ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ுக்குள் புகுந்து பிரவாகித்துக் கடந்து, கழுத்துமட்டும் வரும் என்றார். இம்மானுவேலே, அவன் செட்டைகளின் விரிவு உமது தேசத்தின் விசாலத்தை மூ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ே, நீங்கள் கூட்டங்கூடுங்கள், முறியடிக்கப்படுவீர்கள்; தூர தேசத்தாராகிய நீங்கள் எல்லாரும் செவிகொடுங்கள்; இடைக்கட்டிக்கொள்ளுங்கள், முறிந்தோடுவீர்கள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ே, நீங்கள் கூட்டங்கூடுங்கள், முறியடிக்கப்படுவீர்கள்; தூர தேசத்தாராகிய நீங்கள் எல்லாரும் செவிகொடுங்கள்; இடைக்கட்டிக்கொள்ளுங்கள், முறிந்தோடுவீர்கள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லோசனை செய்யுங்கள், அது அபத்தமாகும்; வார்த்தையை வசனியுங்கள், அது நிற்காது; தேவன் எங்களோடே இரு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லோசனை செய்யுங்கள், அது அபத்தமாகும்; வார்த்தையை வசனியுங்கள், அது நிற்காது; தேவன் எங்களோடே இ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ரம் என்மேல் அமர்ந்து, அவர் என்னுடனே பேசி, நான் இந்த ஜனத்தின் வழியிலே நடவாதபடி எனக்குப் புத்திசொல்லி விளம்பினதாவத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ரம் என்மேல் அமர்ந்து, அவர் என்னுடனே பேசி, நான் இந்த ஜனத்தின் வழியிலே நடவாதபடி எனக்குப் புத்திசொல்லி விளம்பினதாவ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ஜனங்கள் கட்டுப்பாடு என்று சொல்லுகிறதையெல்லாம் நீங்கள் கட்டுப்பாடு என்று சொல்லாமலும், அவர்கள் பயப்படுகிற பயத்தின்படி நீங்கள் பயப்படாமலும், கலங்காம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ஜனங்கள் கட்டுப்பாடு என்று சொல்லுகிறதையெல்லாம் நீங்கள் கட்டுப்பாடு என்று சொல்லாமலும், அவர்கள் பயப்படுகிற பயத்தின்படி நீங்கள் பயப்படாமலும், கலங்காம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னைகளின் கர்த்தரையே பரிசுத்தம்பண்ணுங்கள்; அவரே உங்கள் பயமும் அவரே உங்கள் அச்சமுமாயிரு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ங்களுக்குப் பரிசுத்தஸ்தலமாயிருப்பார்; ஆகிலும் இஸ்ரவேலின் இரண்டு கோத்திரத்துக்கும் தடுக்கலின் கல்லும், இடறுதலின் கன்மலையும், எருசலேமின் குடிகளுக்குச் சுருக்கும் கண்ணியுமாயிரு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ங்களுக்குப் பரிசுத்தஸ்தலமாயிருப்பார்; ஆகிலும் இஸ்ரவேலின் இரண்டு கோத்திரத்துக்கும் தடுக்கலின் கல்லும், இடறுதலின் கன்மலையும், எருசலேமின் குடிகளுக்குச் சுருக்கும் கண்ணியுமாயிரு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அநேகர் இடறி விழுந்து நொறுங்கிச் சிக்குண்டு பிடிபட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ட்சி ஆகமத்தைக் கட்டி, என் சீஷருக்குள்ளே வேதத்தை முத்திரையிடு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ோ யாக்கோபின் குடும்பத்துக்குத் தமது முகத்தை மறைக்கிற கர்த்தருக்காகக் காத்திருந்து, அவருக்கு எதிர்பார்த்திரு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ோ யாக்கோபின் குடும்பத்துக்குத் தமது முகத்தை மறைக்கிற கர்த்தருக்காகக் காத்திருந்து, அவருக்கு எதிர்பார்த்திரு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ும், கர்த்தர் எனக்குக் கொடுத்த பிள்ளைகளும் சீயோன் பர்வதத்தில் வாசமாயிருக்கிற சேனைகளின் கர்த்தராலே இஸ்ரவேலில் அடையாளங்களாகவும் அற்புதங்களாகவும் இருக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ும், கர்த்தர் எனக்குக் கொடுத்த பிள்ளைகளும் சீயோன் பர்வதத்தில் வாசமாயிருக்கிற சேனைகளின் கர்த்தராலே இஸ்ரவேலில் அடையாளங்களாகவும் அற்புதங்களாகவும் இ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ங்களை நோக்கி: அஞ்சனம் பார்க்கிறவர்களிடத்திலும், முணுமுணென்று ஓதுகிற குறிகாரரிடத்திலும் விசாரியுங்கள் என்று சொல்லும்போது, ஜனங்கள் தன் தேவனிடத்தில் விசாரிக்கவேண்டியதல்லவோ? உயிருள்ளவர்களுக்காகச் செத்தவர்களிடத்தில் விசாரிக்கலாம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ங்களை நோக்கி: அஞ்சனம் பார்க்கிறவர்களிடத்திலும், முணுமுணென்று ஓதுகிற குறிகாரரிடத்திலும் விசாரியுங்கள் என்று சொல்லும்போது, ஜனங்கள் தன் தேவனிடத்தில் விசாரிக்கவேண்டியதல்லவோ? உயிருள்ளவர்களுக்காகச் செத்தவர்களிடத்தில் விசாரிக்கலாம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ங்களை நோக்கி: அஞ்சனம் பார்க்கிறவர்களிடத்திலும், முணுமுணென்று ஓதுகிற குறிகாரரிடத்திலும் விசாரியுங்கள் என்று சொல்லும்போது, ஜனங்கள் தன் தேவனிடத்தில் விசாரிக்கவேண்டியதல்லவோ? உயிருள்ளவர்களுக்காகச் செத்தவர்களிடத்தில் விசாரிக்கலாம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த்தையும் சாட்சி ஆகமத்தையும் கவனிக்கவேண்டும்; இந்த வார்த்தையின்படியே சொல்லாவிட்டால், அவர்களுக்கு விடியற்காலத்து வெளிச்ச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த்தையும் சாட்சி ஆகமத்தையும் கவனிக்கவேண்டும்; இந்த வார்த்தையின்படியே சொல்லாவிட்டால், அவர்களுக்கு விடியற்காலத்து வெளிச்ச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டுக்கண் அடைந்தவர்களாயும் பட்டினியாயும் தேசத்தைக் கடந்துபோவார்கள்; அவர்கள் பட்டினியாயிருக்கும்போது, மூர்க்கவெறிகொண்டு, தங்கள் ராஜாவையும் தங்கள் தேவனையும் தூஷி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டுக்கண் அடைந்தவர்களாயும் பட்டினியாயும் தேசத்தைக் கடந்துபோவார்கள்; அவர்கள் பட்டினியாயிருக்கும்போது, மூர்க்கவெறிகொண்டு, தங்கள் ராஜாவையும் தங்கள் தேவனையும் தூஷி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ண்ணாந்து பார்ப்பார்கள், பூமியையும் நோக்கிப் பார்ப்பார்கள்; ஆனாலும் இதோ, இக்கட்டும் அந்தகாரமும் இருக்கும்; இடுக்கத்தால் இருளடைந்து, அந்தகாரத்திலே தள்ளுண்டு அலை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ண்ணாந்து பார்ப்பார்கள், பூமியையும் நோக்கிப் பார்ப்பார்கள்; ஆனாலும் இதோ, இக்கட்டும் அந்தகாரமும் இருக்கும்; இடுக்கத்தால் இருளடைந்து, அந்தகாரத்திலே தள்ளுண்டு அலை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என்னை நோக்கி: நீ ஒரு பெரிய பாத்திரத்தை எடுத்து மனுஷன் எழுதுகிற பிரகாரமாய் அதிலே மகேர்-சாலால்-அஷ்-பாஸ் என்று எழுது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என்னை நோக்கி: நீ ஒரு பெரிய பாத்திரத்தை எடுத்து மனுஷன் எழுதுகிற பிரகாரமாய் அதிலே மகேர்-சாலால்-அஷ்-பாஸ் என்று எழுது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ான் உண்மையுள்ள சாட்சிக்காரராகிய ஆசாரியனான உரியாவையும், யெபெரெகியாவின் குமாரனான சகரியாவையும் அதற்குச் சாட்சிகளாக வைத்துக்கொண்ட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ீர்க்கதரிசியானவளைச் சேர்ந்தபோது, அவள் கர்ப்பவதியாகி ஒரு குமாரனைப் பெற்றாள்; அப்பொழுது கர்த்தர் என்னை நோக்கி: மகேர்-சாலால்-அஷ்-பாஸ் என்னும் பேரை அவனுக்கு இட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ீர்க்கதரிசியானவளைச் சேர்ந்தபோது, அவள் கர்ப்பவதியாகி ஒரு குமாரனைப் பெற்றாள்; அப்பொழுது கர்த்தர் என்னை நோக்கி: மகேர்-சாலால்-அஷ்-பாஸ் என்னும் பேரை அவனுக்கு இட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ப் பாலகன், அப்பா, அம்மா என்று கூப்பிட அறியுமுன்னே, தமஸ்குவின் ஆஸ்தியையும், சமாரியாவின் கொள்ளையும், அசீரியாவின் ராஜாவுக்கு முன்பாகக் கொண்டுபோகப்படும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ப் பாலகன், அப்பா, அம்மா என்று கூப்பிட அறியுமுன்னே, தமஸ்குவின் ஆஸ்தியையும், சமாரியாவின் கொள்ளையும், அசீரியாவின் ராஜாவுக்கு முன்பாகக் கொண்டுபோகப்படும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கர்த்தர் என்னை நோக்கி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ஜனம் மெதுவாய் ஓடுகிற சீலோவாவின் தண்ணீர்களை அசட்டைபண்ணி, ரேத்சீனையும் ரெமலியாவின் குமாரனையும் சார்ந்து சந்தோஷிக்கிறபடியின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ஜனம் மெதுவாய் ஓடுகிற சீலோவாவின் தண்ணீர்களை அசட்டைபண்ணி, ரேத்சீனையும் ரெமலியாவின் குமாரனையும் சார்ந்து சந்தோஷிக்கிறபடியினால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കാരണത്താൽ തന്നേ, യഹോവ നദിയിലെ ബലമേറിയ പെരുവെള്ളത്തെ, അശ്ശൂർരാജാവിനെയും അവന്റെ സകലമഹത്വ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, അവരുടെമേൽ വരുത്തും; അതു അതിന്റെ എല്ലാ തോടുകളിലും പൊങ്ങി അതിന്റെ എല്ലാ കരകളെയും കവിഞ്ഞൊഴു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 യെഹൂദയിലേക്കു കടന്നു കവിഞ്ഞൊഴുകി കഴുത്തോളം എത്തും; അതിന്റെ വിടർന്ന ചിറകു, ഇമ്മാനൂവേല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ദേശത്തിന്റെ വീതിയെ മൂ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ജാതികളേ, കലഹിപ്പിൻ; തകർന്നുപോകുവിൻ! സകല ദൂരദിക്കുകാരുമായുള്ളോരേ, ശ്രദ്ധിച്ചുകൊൾവിൻ; അ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ട്ടിക്കൊൾവിൻ; തകർന്നുപോകുവിൻ. അര കെട്ടിക്കൊൾവിൻ, തകർന്നുപോ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ൂടി ആലോചിച്ചുകൊൾവിൻ; അതു നിഷ്ഫലമായിത്തീരും; കാര്യം പറഞ്ഞുറെപ്പിൻ; സാദ്ധ്യം ഉണ്ടാകയില്ല;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ോടു കൂടെ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ോവ ബലമുള്ള കൈകൊണ്ടു എന്നെ പിടിച്ചു എന്നോടു അരുളിച്ചെയ്തു ഞാൻ ഈ ജനത്തിന്റെ വഴ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ാതെയിരിക്കേണ്ടതിന്നു എനിക്കു ഉപദേശിച്ചുതന്ന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ഈ ജനം കൂട്ടുകെട്ടു എന്നു പറയുന്നതിന്നൊക്കെയും കൂട്ടുകെട്ടു എന്നു നിങ്ങൾ പറയരുത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പ്പെടുന്നതിനെ നിങ്ങൾ ഭയപ്പെടരുതു, ഭ്രമിച്ചുപോ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സൈന്യങ്ങളുടെ യഹോവയെ ശുദ്ധീകരിപ്പിൻ; അവൻ തന്നേ നിങ്ങളുടെ ഭയവും നിങ്ങളുടെ ഭീതിയും ആയ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അവൻ ഒരു വിശുദ്ധമന്ദിരമായിരിക്കും; എങ്കിലും യിസ്രായേൽഗൃഹത്തിന്നു രണ്ടിന്നും അവൻ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ർച്ചക്കല്ലും തടങ്ങൽപാറയും യെരൂശലേം നിവാസികൾക്കു ഒരു കുടുക്കും കണിയ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ലരും അതിന്മേൽ തട്ടിവീണു തകർന്നുപോകയും കണിയിൽ കുടുങ്ങി പിടിപെട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ാക്ഷ്യം പൊതിഞ്ഞുകെട്ടുക; എന്റെ ശിഷ്യന്മാരുടെ ഇടയിൽ ഉപദേശം മുദ്രയിട്ടു വെ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നോ യാക്കോബ്ഗൃഹത്തിന്നു തന്റെ മുഖം മറെച്ചുകളഞ്ഞ യഹോവെക്കായി കാത്തിരിക്കയും പ്രത്യാശ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താ, ഞാനും യഹോവ എനിക്കു തന്ന മക്കളും സീയോൻ പർവ്വതത്തിൽ അധിവസിക്കുന്ന സൈന്യങ്ങളുടെ യഹോവ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ൽ അടയാളങ്ങളും അത്ഭുതങ്ങളും ആ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വെളിച്ചപ്പാടന്മാരോടു ചിലെക്കുകയും ജപിക്കുകയും ചെയ്യുന്നവരായ ലക്ഷണവാദികളോടും അരുളപ്പ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പ്പിൻ എന്നു അവർ നിങ്ങളോടു പറയുന്നുവെങ്കിൽ -- ജനം തങ്ങളുടെ ദൈവത്തോടല്ലയോ ചോദിക്കേണ്ട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നുള്ളവർക്കു വേണ്ടി മരിച്ചവരോടോ ചോദിക്കേണ്ട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ഉപദേശത്തിന്നും സാക്ഷ്യത്തിന്നും വരുവിൻ! അവർ ഈ വാക്കുപോലെ പറയുന്നില്ലെങ്കിൽ -- അവർക്കു അരുണോദ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ർ ഏറ്റവും വലഞ്ഞും വിശന്നും ദേശത്തുകൂടി കടന്നുപോകും; അവർക്കു വിശക്കുമ്പോൾ അവർ മുഷി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ളുടെ രാജാവിനെയും തങ്ങളുടെ ദൈവത്തെയും ശപിച്ചു മുഖം മേലോട്ടു ത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ർ ഭൂമിയിൽ നോക്കുമ്പോൾ കഷ്ടതയും അന്ധകാരവും സങ്കടമുള്ള തിമിരവും കാണും; കൂരിരുട്ടിലേക്കു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ള്ള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എന്നോടു കല്പിച്ചതു: നീ ഒരു വലിയ പലക എടുത്തു, സാമാന്യ അക്ഷരത്തിൽ: മഹേർ-ശാലാൽ ഹാശ്-ബസ്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ഊരിയാപുരോഹിതനെയും യെബെരെഖ്യാവിൻ മകനായ സഖർയ്യാവെയും എനിക്കു വിശ്വസ്തസാക്ഷികളാക്കിവ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പ്രവാചകിയുടെ അടുക്കൽ ചെന്നു; അവൾ ഗർഭം ധരിച്ചു ഒരു മകനെ പ്രസവിച്ചു. യഹോവ എന്നോടു: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േർ-ശാലാൽ ഹാശ്-ബസ് എന്നു പേർ വിളിക്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ഈ കുട്ടിക്കു അപ്പാ, അമ്മേ എന്നു വിളിപ്പാൻ പ്രായമുകുംമുമ്പെ ദമ്മേശെക്കിലെ ധനവും ശമർയ്യയ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്ളയും അശ്ശൂർ രാജാവിന്റെ അടുക്കലേക്കു എടുത്തുകൊണ്ടു പോകും എന്ന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 പിന്നെയും എന്നോടു അരുളിച്ചെയ്ത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ഈ ജനം സാവധാനത്തോടെ ഒഴുകുന്ന ശീലോഹാവെള്ളത്തെ നിരസിച്ചു രെസീനിലും രെമല്യാവിൻ മകന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ോഷിക്കുന്നതു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2026-10-20T01:19:10Z</dcterms:created>
  <dcterms:modified xsi:type="dcterms:W3CDTF">2026-10-20T01:19:10Z</dcterms:modified>
  <dc:title>യെശയ്യാവ്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