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ண்டவரே, தேவரீர் தலைமுறை தலைமுறையாக எங்களுக்கு அடைக்கலமானவ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் தோன்றுமுன்னும், நீர் பூமியையும் உலகத்தையும் உருவாக்குமுன்னும், நீரே அநாதியாய் என்றென்றைக்கும் தேவனாயிருக்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் தோன்றுமுன்னும், நீர் பூமியையும் உலகத்தையும் உருவாக்குமுன்னும், நீரே அநாதியாய் என்றென்றைக்கும் தேவனாயிரு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மனுஷரை நிர்த்தூளியாக்கி மனுபுத்திரரே திரும்புங்கள் என்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பார்வைக்கு ஆயிரம் வருஷம் நேற்றுக்கழிந்த நாள்போலவும் இராச்சாமம்போலவும் இ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வெள்ளம்போல் வாரிக்கொண்டுபோகிறீர்; நித்திரைக்கு ஒத்திருக்கிறார்கள்; காலையிலே முளைக்கிற புல்லுக்கு ஒப்பாயி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வெள்ளம்போல் வாரிக்கொண்டுபோகிறீர்; நித்திரைக்கு ஒத்திருக்கிறார்கள்; காலையிலே முளைக்கிற புல்லுக்கு ஒப்பாயிருக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காலையிலே முளைத்துப் பூத்து, மாலையிலே அறுப்புண்டு உலர்ந்துப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ங்கள் உமது கோபத்தினால் அழிந்து, உமது உக்கிரத்தினால் கலங்கிப்போ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அக்கிரமங்களை உமக்குமுன்பாகவும், எங்கள் அந்தரங்க பாவங்களை உமது முகத்தின் வெளிச்சத்திலும் நிறுத்தின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நாட்களெல்லாம் உமது கோபத்தால் போய்விட்டது; ஒருகதையைப்போல் எங்கள் வருஷங்களைக் களைத்துப்போட்ட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ஆயுசுநாட்கள் எழுபதுவருஷம், பெலத்தின் மிகுதியால் எண்பது வருஷமாயிருந்தாலும், அதின் மேன்மையானது வருத்தமும் சஞ்சலமுமாமே; அது சீக்கிரமாய்க் கடந்துபோகிறது, நாங்களும் பறந்துபோ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ஆயுசுநாட்கள் எழுபதுவருஷம், பெலத்தின் மிகுதியால் எண்பது வருஷமாயிருந்தாலும், அதின் மேன்மையானது வருத்தமும் சஞ்சலமுமாமே; அது சீக்கிரமாய்க் கடந்துபோகிறது, நாங்களும் பறந்துபோ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ஆயுசுநாட்கள் எழுபதுவருஷம், பெலத்தின் மிகுதியால் எண்பது வருஷமாயிருந்தாலும், அதின் மேன்மையானது வருத்தமும் சஞ்சலமுமாமே; அது சீக்கிரமாய்க் கடந்துபோகிறது, நாங்களும் பறந்துபோ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கோபத்தின் வல்லமையையும் உமக்குப் பயப்படத்தக்க விதமாயும் உமது உக்கிரத்தையும் அறிந்துகொள்ளுகிறவன் யா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ஞான இருதயமுள்ளவர்களாகும்படி, எங்கள் நாட்களை எண்ணும் அறிவை எங்களுக்குப் போதித்தருள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திரும்பிவாரும், எதுவரைக்கும் கோபமாயிருப்பீர்? உமது அடியாருக்காகப் பரிதபி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எங்கள் வாழ்நாளெல்லாம் களிகூர்ந்து மகிழும்படி, காலையிலே எங்களை உமது கிருபையால் திருப்தியா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ரீர் எங்களைச் சிறுமைப்படுத்தின நாட்களுக்கும், நாங்கள் துன்பத்தைக் கண்ட வருஷங்களுக்கும், எங்களை மகிழ்ச்சியா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ரீர் எங்களைச் சிறுமைப்படுத்தின நாட்களுக்கும், நாங்கள் துன்பத்தைக் கண்ட வருஷங்களுக்கும், எங்களை மகிழ்ச்சியா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கிரியை உமது ஊழியக்காரருக்கும், உமது மகிமை அவர்கள் பிள்ளைகளுக்கும் விளங்குவத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ங்கள் தேவனாகிய ஆண்டவரின் பிரியம் எங்கள்மேல் இருப்பதாக; எங்கள் கைகளின் கிரியையை எங்களிடத்தில் உறுதிப்படுத்தும்; ஆம், எங்கள் கைகளின் கிரியையை எங்களிடத்தில் உறுதிப்படுத்தியருள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ங்கள் தேவனாகிய ஆண்டவரின் பிரியம் எங்கள்மேல் இருப்பதாக; எங்கள் கைகளின் கிரியையை எங்களிடத்தில் உறுதிப்படுத்தும்; ஆம், எங்கள் கைகளின் கிரியையை எங்களிடத்தில் உறுதிப்படுத்தியருள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દેવ, સર્વ પેઢીઓમાં તમે અમારું નિવાસસ્થાન થ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ે પૃથ્વી અને જગતને રચ્યાં હતાં અને પર્વતો ઉત્પન્ન થયા હતાં; તે પહેલાંથી તમે જ દેવ છો;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ૂઆત નથી કે અંત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ે મનુષ્યોને ધૂળમાં પાછા લઇ જાઓ છો, અને કહો છો; મનુષ્યપુત્રો પાછા ફ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કારણ, તમારી દ્રષ્ટિમાં હજાર વષોર્ વીતી ગયેલી કાલના જેવાં છે! અને રાતના એક પહોર જેવાં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અમને, પાણીના પ્રવાહની જેમ ઘસડી જાઓ છો; અમારું જીવન એક સ્વપ્ન જેવું છે, અને સવારમાં અમે જ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ૂક્યા હોઇએ છીએ કે અમે ઘાસ જેવાં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 સવારે ખીલે છે અને વધે છે; સાંજે સૂકાઇ જાય છે ને પછી ચીમળ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ારણ, તમારા કોપથી અમારો નાશ થાય છે, અને તમારા રોષથી અમને ત્રાસ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ે અમારાં બધાં પાપો, અને અમારા ગુપ્ત પાપો પણ જાણો છો અને તે બધાં તમે જોઇ શક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ારા રોષમાં અમારા સર્વ દિવસો વીતી જાય છે; નિસાસાની જેમ અમે વષોર્ પૂરાં કર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મારી વયના દિવસો સિત્તેર વર્ષ જેટલા છે; કેટલાંક તેમનાં બળને કારણે એંસી વર્ષ પણ જીવે. તો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્રેષ્ઠ વષોર્ મિથ્યા, શ્રમ, તથા દુ:ખ માત્ર છે; કારણ તે ઝડપથી પસાર થઇ જાય છે અને અમારો અંત આવી જ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મારા ક્રોધના બળને અને કોપને કોણ જાણી શકે? અને તમને ઘટે છે તેવો તમારો ભય કોણ રાખ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મારા જીવન કેટલાં ટૂંકા છે તે તમે અમને શીખવો, જેથી અમે ખરેખર જ્ઞાની બની શક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ે યહોવા, અમારી પાસે પાછા આવો; પાછા આવો અને તમારા સેવકોને દિલાસો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્રત્યેક સવારે અમને તમારી કૃપાથી ભરી દો. જેથી અમે અમારા સર્વ દિવસો સુખ અને આનંદમાં વિતાવ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મારા અગાઉનાં દુ:ખોનાં પ્રમાણમાં અમને વધુ આનંદ આપો; અમારી પીડાના વરસોના બદલામાં અમને સારા વષોર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મારા સેવકોને ફરીથી, તમારા ચમત્કારો દેખાડો; અને તમારો મહિમા તેઓના પુત્રો પર દેખાડ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મારા યહોવા દેવની કૃપા અમારા પર થાઓ; અને અમને સફળતા આપો; અમારાં સર્વ કૃત્યોને તમે કાયમ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થાપન કરો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9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2026-10-20T09:18:57Z</dcterms:created>
  <dcterms:modified xsi:type="dcterms:W3CDTF">2026-10-20T09:18:57Z</dcterms:modified>
  <dc:title>ગીતશાસ્ત્ર : 90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