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க்குறித்துக் கர்த்தர் சொன்ன வார்த்தையின் பாரம்; வானங்களை விரித்து, பூமியை அஸ்திபாரப்படுத்தி, மனுஷனுடைய ஆவியை அவனுக்குள் உண்டாக்குகிற கர்த்தர் சொல்லுகிறது என்னவென்றா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க்குறித்துக் கர்த்தர் சொன்ன வார்த்தையின் பாரம்; வானங்களை விரித்து, பூமியை அஸ்திபாரப்படுத்தி, மனுஷனுடைய ஆவியை அவனுக்குள் உண்டாக்குகிற கர்த்தர் சொல்லுகிறது என்னவென்றா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சுற்றிலும் இருக்கிற எல்லா ஜனங்களுக்கும் நான் எருசலேமைத் தத்தளிப்பின் பாத்திரமாக்குகிறேன்; எருசலேமுக்கு விரோதமாய்ப் போடப்படும் முற்றிக்கையிலே யூதாவும் அப்படியேயாகு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சுற்றிலும் இருக்கிற எல்லா ஜனங்களுக்கும் நான் எருசலேமைத் தத்தளிப்பின் பாத்திரமாக்குகிறேன்; எருசலேமுக்கு விரோதமாய்ப் போடப்படும் முற்றிக்கையிலே யூதாவும் அப்படியேயாகு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ந்நாளிலே நான் எருசலேமைச் சகல ஜனங்களுக்கும் பாரமான கல்லாக்குவேன்; அதைக் கிளப்புகிற யாவரும் சிதைக்கப்படுவார்கள்; பூமியிலுள்ள ஜாதிகளெல்லாம் அதற்கு விரோதமாய்க் கூடிக்கொள்வா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ந்நாளிலே நான் எருசலேமைச் சகல ஜனங்களுக்கும் பாரமான கல்லாக்குவேன்; அதைக் கிளப்புகிற யாவரும் சிதைக்கப்படுவார்கள்; பூமியிலுள்ள ஜாதிகளெல்லாம் அதற்கு விரோதமாய்க் கூடிக்கொள்வா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ளிலே நான் குதிரைகளுக்கெல்லாம் திகைப்பையும், அவைகளின்மேல் ஏறியிருக்கிறவர்களுக்கெல்லாம் புத்திமயக்கத்தையும் வரப்பண்ணி யூதாவம்சத்தின்மேல் என் கண்களைத் திறந்துவைத்து, ஜனங்களுடைய எல்லாக் குதிரைகளுக்கும் குருட்டாட்டத்தை உண்டுபண்ணுவேன் என்று கர்த்தர் சொல்லுகி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ளிலே நான் குதிரைகளுக்கெல்லாம் திகைப்பையும், அவைகளின்மேல் ஏறியிருக்கிறவர்களுக்கெல்லாம் புத்திமயக்கத்தையும் வரப்பண்ணி யூதாவம்சத்தின்மேல் என் கண்களைத் திறந்துவைத்து, ஜனங்களுடைய எல்லாக் குதிரைகளுக்கும் குருட்டாட்டத்தை உண்டுபண்ணுவேன் என்று கர்த்தர் சொல்லுகி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எருசலேமின் குடிகள், சேனைகளின் கர்த்தராகிய தங்கள் தேவனுடைய துணையினால் எங்களுக்குப் பெலனானவர்கள் என்று அப்போது யூதாவின் தலைவர் தங்கள் இருதயத்திலே சொல்லுவா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எருசலேமின் குடிகள், சேனைகளின் கர்த்தராகிய தங்கள் தேவனுடைய துணையினால் எங்களுக்குப் பெலனானவர்கள் என்று அப்போது யூதாவின் தலைவர் தங்கள் இருதயத்திலே சொல்லுவா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ளிலே யூதாவின் தலைவரை விறகுகளுக்குள்ளே எரிகிற அக்கினி அடுப்புக்கும், வைக்கோல் கட்டுகளுக்குள்ளே எரிகிற தீவட்டிக்கும் ஒப்பாக்குவேன்; அவர்கள் வலதுபுறமும் இடதுபுறமுமாகப் புறப்பட்டு, சுற்றிலும் இருக்கிற எல்லா ஜனங்களையும் பட்சிப்பார்கள்; எருசலேம் திரும்பவும் தன் ஸ்தானமாகிய எருசலேமிலே குடியேற்றப்பட்டிருக்கு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ளிலே யூதாவின் தலைவரை விறகுகளுக்குள்ளே எரிகிற அக்கினி அடுப்புக்கும், வைக்கோல் கட்டுகளுக்குள்ளே எரிகிற தீவட்டிக்கும் ஒப்பாக்குவேன்; அவர்கள் வலதுபுறமும் இடதுபுறமுமாகப் புறப்பட்டு, சுற்றிலும் இருக்கிற எல்லா ஜனங்களையும் பட்சிப்பார்கள்; எருசலேம் திரும்பவும் தன் ஸ்தானமாகிய எருசலேமிலே குடியேற்றப்பட்டிருக்கு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ளிலே யூதாவின் தலைவரை விறகுகளுக்குள்ளே எரிகிற அக்கினி அடுப்புக்கும், வைக்கோல் கட்டுகளுக்குள்ளே எரிகிற தீவட்டிக்கும் ஒப்பாக்குவேன்; அவர்கள் வலதுபுறமும் இடதுபுறமுமாகப் புறப்பட்டு, சுற்றிலும் இருக்கிற எல்லா ஜனங்களையும் பட்சிப்பார்கள்; எருசலேம் திரும்பவும் தன் ஸ்தானமாகிய எருசலேமிலே குடியேற்றப்பட்டிருக்கு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தாவீது வம்சத்தாரின் மகிமையும் எருசலேமின் குடிகளுடைய மகிமையும், யூதாவின்மேல் தன்னை உயர்த்தாதபடிக்கு, கர்த்தர் தாவீதின் கூடாரங்களை முதல்முதல் இரட்சிப்பா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தாவீது வம்சத்தாரின் மகிமையும் எருசலேமின் குடிகளுடைய மகிமையும், யூதாவின்மேல் தன்னை உயர்த்தாதபடிக்கு, கர்த்தர் தாவீதின் கூடாரங்களை முதல்முதல் இரட்சிப்பா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நாளிலே கர்த்தர் எருசலேமின் குடிகளைக் காப்பாற்றுவார்; அவர்களில் தள்ளாடினவன் அந்நாளிலே தாவீதைப்போல இருப்பான்; தாவீது குடும்பத்தார் அவர்களுக்கு முன்பாக தேவனைப்போலும் கர்த்தருடைய தூதனைப்போலும் இருப்பா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நாளிலே கர்த்தர் எருசலேமின் குடிகளைக் காப்பாற்றுவார்; அவர்களில் தள்ளாடினவன் அந்நாளிலே தாவீதைப்போல இருப்பான்; தாவீது குடும்பத்தார் அவர்களுக்கு முன்பாக தேவனைப்போலும் கர்த்தருடைய தூதனைப்போலும் இருப்பா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ந்நாளிலே எருசலேமுக்கு விரோதமாய் வருகிற எல்லா ஜாதிகளையும் அழிக்கப் பார்ப்பே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ந்நாளிலே எருசலேமுக்கு விரோதமாய் வருகிற எல்லா ஜாதிகளையும் அழிக்கப் பார்ப்பே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ன் தாவீது குடும்பத்தாரின்மேலும் எருசலேம் குடிகளின்மேலும் கிருபையின் ஆவியையும் விண்ணப்பங்களின் ஆவியையும் ஊற்றுவேன். அப்பொழுது அவர்கள் தாங்கள் குத்தின என்னை நோக்கிப் பார்த்து, ஒருவன் தன் ஒரே பேறானவனுக்காகப் புலம்புகிறதுபோல எனக்காகப் புலம்பி, ஒருவன் தன் தலைச்சன் பிள்ளைக்காகத் துக்கிக்கிறதுபோல எனக்காக மனங்கசந்து துக்கிப்பா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ன் தாவீது குடும்பத்தாரின்மேலும் எருசலேம் குடிகளின்மேலும் கிருபையின் ஆவியையும் விண்ணப்பங்களின் ஆவியையும் ஊற்றுவேன். அப்பொழுது அவர்கள் தாங்கள் குத்தின என்னை நோக்கிப் பார்த்து, ஒருவன் தன் ஒரே பேறானவனுக்காகப் புலம்புகிறதுபோல எனக்காகப் புலம்பி, ஒருவன் தன் தலைச்சன் பிள்ளைக்காகத் துக்கிக்கிறதுபோல எனக்காக மனங்கசந்து துக்கிப்பா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ன் தாவீது குடும்பத்தாரின்மேலும் எருசலேம் குடிகளின்மேலும் கிருபையின் ஆவியையும் விண்ணப்பங்களின் ஆவியையும் ஊற்றுவேன். அப்பொழுது அவர்கள் தாங்கள் குத்தின என்னை நோக்கிப் பார்த்து, ஒருவன் தன் ஒரே பேறானவனுக்காகப் புலம்புகிறதுபோல எனக்காகப் புலம்பி, ஒருவன் தன் தலைச்சன் பிள்ளைக்காகத் துக்கிக்கிறதுபோல எனக்காக மனங்கசந்து துக்கிப்பா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ந்நாளிலே மெகிதோன் பட்டணத்துப் பள்ளத்தாக்கின் ஊராகிய ஆதாத்ரிம்மோனின் புலம்பலைப்போல எருசலேமின் புலம்பல் பெரிதாயிருக்கு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சம் புலம்பிக்கொண்டிருக்கும்; ஒவ்வொரு வம்சமும் தனித்தனியாகப் புலம்பும்; தாவீது குடும்பத்தார் தனியேயும், அவர்கள் ஸ்திரீகள் தனியேயும், நாத்தான் குடும்பத்தார் தனியேயும், அவர்கள் ஸ்திரீகள் தனியேயு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சம் புலம்பிக்கொண்டிருக்கும்; ஒவ்வொரு வம்சமும் தனித்தனியாகப் புலம்பும்; தாவீது குடும்பத்தார் தனியேயும், அவர்கள் ஸ்திரீகள் தனியேயும், நாத்தான் குடும்பத்தார் தனியேயும், அவர்கள் ஸ்திரீகள் தனியேயு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லேவி குடும்பத்தார் தனியேயும், அவர்கள் ஸ்திரீகள் தனியேயும், சீமேயி குடும்பத்தார் தனியேயும், அவர்கள் ஸ்திரீகள் தனியேயு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லேவி குடும்பத்தார் தனியேயும், அவர்கள் ஸ்திரீகள் தனியேயும், சீமேயி குடும்பத்தார் தனியேயும், அவர்கள் ஸ்திரீகள் தனியேயு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மற்றுமுண்டான சகல குடும்பங்களிலும் ஒவ்வொரு குடும்பத்தின் மனுஷர் தனித்தனியேயும் அவர்களுடைய ஸ்திரீகள் தனித்தனியேயும் புலம்புவா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79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ಜೆಕರ್ಯನು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ಇಸ್ರಾಯೇಲಿನ ವಿಷಯವಾದ ಕರ್ತನ ವಾಕ್ಯದ ಭಾರವು ಆಕಾಶವನ್ನು ಹರಡಿಸು ವಾತನೂ ಭೂಮಿಯ ಅಸ್ತಿವಾರವನ್ನು ಹಾಕುವಾ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ಷ್ಯನ ಆತ್ಮವನ್ನು ಅವನೊಳಗೆ ರೂಪಿಸುವಾತನೂ ಆದ ಕರ್ತನು ಹೇಳುವದೇ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ಇಗೋ, ನಾನು ಯೆರೂಸಲೇಮನ್ನು ಸುತ್ತಲಿರುವ ಎಲ್ಲಾ ಜನರಿಗೆ ನಡುಗುವ ಪಾತ್ರೆಯಾಗಿ ಮಾಡುತ್ತೇನೆ; ಯೆರೂಸಲೇ ಮಿ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ದಕ್ಕೂ ವಿರೋಧವಾಗಿ ಮುತ್ತಿಗೆ ಹಾಕು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ಆ ದಿನದಲ್ಲಿ ನಾನು ಯೆರೂಸಲೇಮನ್ನು ಎಲ್ಲಾ ಜನರಿಗೆ ಭಾರವಾದ ಕಲ್ಲಾಗಿ ಮಾಡುತ್ತೇನೆ; ಅದನ್ನು ಎತ್ತುವವರೆಲ್ಲ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ಜ್ಜಲ್ಪಡುವರು; ಆದರೆ ಅದಕ್ಕೆ ವಿರೋಧವಾಗಿ ಭೂಮಿಯ ಜನಾಂಗಗಳೆಲ್ಲಾ ಒಟ್ಟುಗೂಡಿಕೊಳ್ಳುವ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ಆ ದಿನದಲ್ಲಿ ಕರ್ತನು--ನಾನು ಕುದುರೆಗಳನ್ನೆಲ್ಲಾ ಬೆದರಿಕೆಯಿಂದಲೂ ಹತ್ತಿ ದವನನ್ನು ಹುಚ್ಚುತನದಿಂದಲೂ ಹೊಡೆಯು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ದನ ಮನೆಯ ಮೇಲೆ ನನ್ನ ಕಣ್ಣುಗಳನ್ನು ತೆರೆಯುವೆನು; ಜನಗಳ ಕುದುರೆಗಳನ್ನೆಲ್ಲಾ ಕುರುಡುತನ ದಿಂದ ಹೊಡೆಯು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ಆಗ ಯೆಹೂದದ ದೊರೆ ಗಳು ತಮ್ಮ ಹೃದಯದಲ್ಲಿ--ಯೆರೂಸಲೇಮಿನ ನಿವಾಸಿ ಗಳು ಅವರ ದೇವರಾದ ಸೈನ್ಯಗಳ ಕರ್ತನಲ್ಲಿ ನಮ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ಲವಾಗಿದ್ದಾರೆಂದು ಅವರು ಅಂದುಕೊಳ್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 ದಿನದಲ್ಲಿ ನಾನು ಯೆಹೂದದ ದೊರೆಗಳನ್ನು ಕಟ್ಟಿಗೆಯ ಮಧ್ಯದಲ್ಲಿರುವ ಬೆಂಕಿಯ ಒಲೆಯ ಹಾಗೆಯೂ ಸಿವುಡುಗಳಲ್ಲಿರುವ ಬೆಂಕಿ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ಳಿಯ ಹಾಗೆಯೂ ಮಾಡುವೆನು. ಅವರು ಬಲಗಡೆಯಲ್ಲಿಯೂ ಎಡಗಡೆ ಯಲ್ಲಿಯೂ ಸುತ್ತಲಿರುವ ಎಲ್ಲಾ ಜನಗಳನ್ನು ನುಂಗಿ ಬಿಡು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ರೂಸಲೇಮು ತಿರುಗಿ ತನ್ನ ಸ್ಥಳದಲ್ಲಿ, ಯೆರೂಸಲೇಮಿನಲ್ಲಿಯೇ ವಾಸಿಸು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ಇದಲ್ಲದೆ ದಾವೀದನ ಮನೆಯ ಘನತೆಯೂ ಯೆರೂಸಲೇಮಿನ ನಿವಾಸಿಗಳ ಗೌರವವೂ ಯೆಹೂದಕ್ಕೆ ವಿರೋಧವಾಗಿ ಹೆಚ್ಚಳ ಪಡದ ಹಾಗೆ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ಲು ಯೆಹೂದದ ಗುಡಾರಗಳನ್ನು ರಕ್ಷಿ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 ದಿನದಲ್ಲಿ ಕರ್ತನು ಯೆರೂಸಲೇಮಿನ ನಿವಾಸಿಗಳನ್ನು ಕಾಪಾಡುವನು; ಆ ದಿನದಲ್ಲಿ ಅವರೊಳಗೆ ಬಲಹೀನನು ದಾವೀದನ ಹಾ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ದನ ಮನೆತನದವರು ದೇವರ ಹಾಗೆಯೂ ಅಂದರೆ ಅವರ ಮುಂದೆ ಕರ್ತನ ದೂತನ ಹಾಗೆಯೂ ಇರು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ಆ ದಿನದಲ್ಲಿ ಆಗುವದೇ ನಂದರೆ, ಯೆರೂಸಲೇಮಿಗೆ ವಿರೋಧವಾಗಿ ಬರುವ ಜನಾಂಗಗಳನ್ನೆಲ್ಲಾ ನಾಶ ಮಾಡುವದಕ್ಕೆ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ಡುಕು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ದಾವೀದನ ಮನೆತನದವರ ಮೇಲೆಯೂ ಯೆರೂಸಲೇಮಿನ ನಿವಾಸಿಗಳ ಮೇಲೆಯೂ ಕೃಪೆಯ ಆತ್ಮವನ್ನೂ ಬಿನ್ನಹಗಳ ಆತ್ಮವನ್ನೂ ಒಯ್ಯು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ರಿದವರು ಆತನನ್ನು ದೃಷ್ಟಿಸಿ ನೋಡುವರು; ಒಬ್ಬನೇ ಮಗನ ನಿಮಿತ್ತ ಗೋಳಾಡುವವನ ಹಾಗೆ ಆತನ ನಿಮಿತ್ತ ಗೋಳಾಡುವರು; ಚೊಚ್ಚ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ಗನ ನಿಮಿತ್ತ ವ್ಯಥೆಪಡುವವನ ಹಾಗೆ ಆತನ ನಿಮಿತ್ತ ವ್ಯಥೆಪಡು 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ಮೆಗಿದ್ದೋವಿನ ತಗ್ಗಿನಲ್ಲಾದ ಹದದ್‌ ರಿಮ್ಮೊನಿನ ಗೋಳಾಟದ ಹಾಗೆ ಆ ದಿನ ದಲ್ಲಿ ಯೆರೂಸಲೇಮಿನೊಳಗೆ ಮಹಾಗೋಳಾಟವಿ ರು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ದೇಶವು ಗೋತ್ರ ಗೋತ್ರಗಳ ಪ್ರಕಾರ ಪ್ರತ್ಯೇಕವಾಗಿ ಗೋಳಾಡುವದು; ದಾವೀದನ ಮನೆಯ ಗೋತ್ರವು ಪ್ರತ್ಯೇಕ ಅವರ ಹೆಂಡತಿಯ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ತ್ಯೇಕ; ನಾತಾನನ ಮನೆತನದ ಗೋತ್ರವು ಪ್ರತ್ಯೇಕ, ಅವರ ಹೆಂಡತಿಯರು ಪ್ರತ್ಯೇ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ಲೇವಿಯರ ಮನೆತ ನದ ಗೋತ್ರವು ಪ್ರತ್ಯೇಕ, ಅವರ ಹೆಂಡತಿಯರು ಪ್ರತ್ಯೇಕ; ಶಿಮ್ಮಿಯನ ಗೋತ್ರವು ಪ್ರತ್ಯೇಕ, ಅವರ ಹೆಂಡ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ರು ಪ್ರತ್ಯೇ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ಉಳಿದ ಗೋತ್ರಗ ಳೆಲ್ಲಾ ಗೋತ್ರ ಗೋತ್ರಗಳ ಪ್ರಕಾರ ಪ್ರತ್ಯೇಕವಾ ಗಿಯೂ ಅವರ ಹೆಂಡತಿಯರು ಪ್ರತ್ಯೇಕವಾಗಿಯೂ ಗೋಳಾಡು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ಜೆಕರ್ಯನು : 12]]></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2026-10-21T05:47:15Z</dcterms:created>
  <dcterms:modified xsi:type="dcterms:W3CDTF">2026-10-21T05:47:15Z</dcterms:modified>
  <dc:title>ಜೆಕರ್ಯನು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