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, O God, do we give thanks, unto you do we give thanks: for that your name is near your wondrous works declar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, O God, do we give thanks, unto you do we give thanks: for that your name is near your wondrous works decla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n I shall receive the congregation I will judge uprightl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earth and all the inhabitants thereof are dissolved: I bear up the pillars of it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earth and all the inhabitants thereof are dissolved: I bear up the pillars of it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aid unto the fools, Deal not foolishly: and to the wicked, Lift not up the horn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said unto the fools, Deal not foolishly: and to the wicked, Lift not up the horn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ift not up your horn on high: speak not with a stiff neck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promotion comes neither from the east, nor from the west, nor from the sou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God is the judge: he puts down one, and sets up anoth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n the hand of the LORD there is a cup, and the wine is red; it is full of mixture; and he pours out of the same: but the dregs thereof, all the wicked of the earth shall wring them out, and drink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n the hand of the LORD there is a cup, and the wine is red; it is full of mixture; and he pours out of the same: but the dregs thereof, all the wicked of the earth shall wring them out, and drink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I will declare for ever; I will sing praises to the God of Jacob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the horns of the wicked also will I cut off; but the horns of the righteous shall be exalt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் அறிவ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யமிக்கப்பட்ட காலத்திலே, யதார்த்தமாய் நியாயந்தீர்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ம்புக்காரரை நோக்கி, வீம்புபேசாதேயுங்கள் என்றும்; துன்மார்க்கரை நோக்கி, கொம்பை உயர்த்தாதிர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கொம்பை உயரமாய் உயர்த்தாதிருங்கள், இறுமாப்புள்ள கழுத்துடையவர்களாய்ப் பேச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ழக்கிலும் மேற்கிலும் வனாந்தர திசையிலுமிருந்து ஜெயம் வ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 நியாயாதிபதி; ஒருவனைத் தாழ்த்தி, ஒருவனை உயர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 என்றென்றைக்கும் இதை அறிவித்து, யாக்கோபின் தேவன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ுடைய கொம்புகளையெல்லாம் வெட்டிப்போடுவேன்; நீதிமானுடைய கொம்புகளோ உயர்த்த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2026-09-17T05:41:19Z</dcterms:created>
  <dcterms:modified xsi:type="dcterms:W3CDTF">2026-09-17T05:41:19Z</dcterms:modified>
  <dc:title>சங்கீதம் : 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