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presProps" Target="presProps.xml"/>
  <Relationship Id="rId114" Type="http://schemas.openxmlformats.org/officeDocument/2006/relationships/viewProps" Target="viewProps.xml"/>
  <Relationship Id="rId1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யுத்தம்பண்ணுகிறதற்குத் தங்கள் சேனைகளைச் சேர்த்து, யூதாவிலுள்ள சோக்கோவிலே ஒருமித்துக் கூடி, சோக்கோவுக்கும் அசெக்காவுக்கும் நடுவே இருக்கிற எபேஸ்தம்மீமிலே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யுத்தம்பண்ணுகிறதற்குத் தங்கள் சேனைகளைச் சேர்த்து, யூதாவிலுள்ள சோக்கோவிலே ஒருமித்துக் கூடி, சோக்கோவுக்கும் அசெக்காவுக்கும் நடுவே இருக்கிற எபேஸ்தம்மீமிலே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ும் இஸ்ரவேல் மனுஷரும் ஒருமித்துக் கூடி, ஏலா பள்ளத்தாக்கிலே பாளயமிறங்கி, பெலிஸ்தருக்கு எதிராக யுத்தத்திற்கு அணிவகுத்து நி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் அந்தப்பக்கத்தில் ஒரு மலையின்மேலும், இஸ்ரவேலர் இந்தப்பக்கத்தில் ஒரு மலையின்மேலும் நின்றார்கள்; அவர்களுக்கு நடுவே பள்ளத்தாக்கு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் அந்தப்பக்கத்தில் ஒரு மலையின்மேலும், இஸ்ரவேலர் இந்தப்பக்கத்தில் ஒரு மலையின்மேலும் நின்றார்கள்; அவர்களுக்கு நடுவே பள்ளத்தாக்கு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ாத் ஊரானாகிய கோலியாத் என்னும் பேருள்ள ஒரு வீரன் பெலிஸ்தரின் பாளயத்திலிருந்து புறப்பட்டுவந்து நடுவே நிற்பான்; அவன் உயரம் ஆறுமுழமும் ஒரு ஜாணும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ாத் ஊரானாகிய கோலியாத் என்னும் பேருள்ள ஒரு வீரன் பெலிஸ்தரின் பாளயத்திலிருந்து புறப்பட்டுவந்து நடுவே நிற்பான்; அவன் உயரம் ஆறுமுழமும் ஒரு ஜாணும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தலையின்மேல் வெண்கலச் சீராவைப் போட்டு, ஒரு போர்க்கவசம் தரித்துக்கொண்டிருப்பான்; அந்தக் கவசத்தின் நிறை ஐயாயிரம் சேக்கலான வெண்கல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தலையின்மேல் வெண்கலச் சீராவைப் போட்டு, ஒரு போர்க்கவசம் தரித்துக்கொண்டிருப்பான்; அந்தக் கவசத்தின் நிறை ஐயாயிரம் சேக்கலான வெண்கல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்களிலே வெண்கலக்கவசத்தையும் தன் தோள்களின்மேல் வெண்கலக் கேடகத்தையும் தரித்த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ஈட்டித்தாங்கு நெசவுக்காரரின் படைமரத்தின் கனதியும் அவன் ஈட்டியின் அலகு அறுநூறுசேக்கல் இரும்புமாயிருக்கும்; பரிசைபிடிக்கிறவன் அவனுக்கு முன்னாக நட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ஈட்டித்தாங்கு நெசவுக்காரரின் படைமரத்தின் கனதியும் அவன் ஈட்டியின் அலகு அறுநூறுசேக்கல் இரும்புமாயிருக்கும்; பரிசைபிடிக்கிறவன் அவனுக்கு முன்னாக நட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என்னோடே யுத்தம் பண்ணவும் என்னைக் கொல்லவும் சமர்த்தனானால் நாங்கள் உங்களுக்கு வேலைக்காரராய் இருப்போம்; நான் அவனை ஜெயித்து கொல்வேனானால், நீங்கள் எங்களுக்கு வேலைக்காரராய் இருந்து, எங்களை சேவிக்கவேண்டும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என்னோடே யுத்தம் பண்ணவும் என்னைக் கொல்லவும் சமர்த்தனானால் நாங்கள் உங்களுக்கு வேலைக்காரராய் இருப்போம்; நான் அவனை ஜெயித்து கொல்வேனானால், நீங்கள் எங்களுக்கு வேலைக்காரராய் இருந்து, எங்களை சேவிக்கவேண்டும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ந்தப் பெலிஸ்தன்: நான் இன்றையதினம் இஸ்ரவேலுடைய சேனைகளை நிந்தித்தேன்; நாம் ஒருவரோடு ஒருவர் யுத்தம்பண்ண ஒருவனை விடுங்கள் என்று சொல்லிக்கொண்டுவர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ந்தப் பெலிஸ்தன்: நான் இன்றையதினம் இஸ்ரவேலுடைய சேனைகளை நிந்தித்தேன்; நாம் ஒருவரோடு ஒருவர் யுத்தம்பண்ண ஒருவனை விடுங்கள் என்று சொல்லிக்கொண்டுவர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வுலும் இஸ்ரவேலர் அனைவரும் அந்தப் பெலிஸ்தனுடைய வார்த்தைகளைக் கேட்டு, கலங்கி மிகவும் பயப்ப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என்பவன் யூதாவிலுள்ள பெத்லெகேம் ஊரானாகிய ஈசாய் என்னும் பேருள்ள எப்பிராத்திய மனுஷனுடைய குமாரனாயிருந்தான்; ஈசாயுக்கு எட்டுக்குமாரர் இருந்தார்கள்; இவன் சவுலின் நாட்களிலே மற்ற ஜனங்களுக்குள்ளே வயதுசென்ற கிழவனாய் மதிக்க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என்பவன் யூதாவிலுள்ள பெத்லெகேம் ஊரானாகிய ஈசாய் என்னும் பேருள்ள எப்பிராத்திய மனுஷனுடைய குமாரனாயிருந்தான்; ஈசாயுக்கு எட்டுக்குமாரர் இருந்தார்கள்; இவன் சவுலின் நாட்களிலே மற்ற ஜனங்களுக்குள்ளே வயதுசென்ற கிழவனாய் மதிக்கப்ப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எல்லாருக்கும் இளையவன்; மூத்தவர்களாகிய அந்த மூன்றுபேரும் சவுலோடேகூடப் போ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சவுலைவிட்டுத் திரும்பிப் போய் பெத்லெகேமிலிருக்கிற தன் தகப்பனுடைய ஆடுகளை மேய்த்துக்கொண்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ெலிஸ்தன் காலையிலும் மாலையிலும் நாற்பதுநாள் வந்துவந்து நிற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ெலிஸ்தன் காலையிலும் மாலையிலும் நாற்பதுநாள் வந்துவந்து நிற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ஈசாய் தன் குமாரனாகிய தாவீதை நோக்கி: உன் சகோதரருக்கு இந்த ஒரு மரக்கால் வறுத்த பயற்றையும், இந்தப் பத்து அப்பங்களையும் எடுத்துக்கொண்டு, பாளயத்திலிருக்கிற உன் சகோதரரிடத்தில் ஓட்டமாய்ப் போய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ஈசாய் தன் குமாரனாகிய தாவீதை நோக்கி: உன் சகோதரருக்கு இந்த ஒரு மரக்கால் வறுத்த பயற்றையும், இந்தப் பத்து அப்பங்களையும் எடுத்துக்கொண்டு, பாளயத்திலிருக்கிற உன் சகோதரரிடத்தில் ஓட்டமாய்ப் போ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த்துப் பால்கட்டிகளை ஆயிரம்பேருக்கு அதிபதியானவனிடத்தில் கொடுத்து, உன் சகோதரர் சுகமாயிருக்கிறார்களா என்று விசாரித்து, அவர்களிடத்தில் அடையாளம் வாங்கிக் கொண்டுவா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த்துப் பால்கட்டிகளை ஆயிரம்பேருக்கு அதிபதியானவனிடத்தில் கொடுத்து, உன் சகோதரர் சுகமாயிருக்கிறார்களா என்று விசாரித்து, அவர்களிடத்தில் அடையாளம் வாங்கிக் கொண்டுவா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ும், அவர்களும், இஸ்ரவேலர் எல்லாரும், ஏலா பள்ளத்தாக்கிலே பெலிஸ்தரோடு யுத்தம்பண்ணிக்கொண்ட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ும் பெலிஸ்தரும் ஒருவருக்கு எதிராக ஒருவர் அணிவகுத்துக் கொண்ட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: தான் கொண்டுவந்தவைகளை இறக்கி, ரஸ்துக்களைக் காக்கிறவன் வசமாக வைத்து விட்டு, சேனைக்குள் ஓடி, தன் சகோதரரைப் பார்த்து: சுகமாயிருக்கிறீர்களா என்று 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: தான் கொண்டுவந்தவைகளை இறக்கி, ரஸ்துக்களைக் காக்கிறவன் வசமாக வைத்து விட்டு, சேனைக்குள் ஓடி, தன் சகோதரரைப் பார்த்து: சுகமாயிருக்கிறீர்களா என்று கே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இவர்களோடே பேசிக்கொண்டிருக்கையில், இதோ, காத் ஊரானாகிய கோலியாத் என்னும் பேருள்ள அந்தப் பெலிஸ்த வீரன் பெலிஸ்தரின் சேனைகளிலிருந்து எழும்பிவந்து நின்று, முன் சொன்ன வார்த்தைகளையே சொன்னான்; அதைத் தாவீது கே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இவர்களோடே பேசிக்கொண்டிருக்கையில், இதோ, காத் ஊரானாகிய கோலியாத் என்னும் பேருள்ள அந்தப் பெலிஸ்த வீரன் பெலிஸ்தரின் சேனைகளிலிருந்து எழும்பிவந்து நின்று, முன் சொன்ன வார்த்தைகளையே சொன்னான்; அதைத் தாவீது கே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எல்லாரும் அந்த மனுஷனைக் காணும்போது மிகவும் பயப்பட்டு, அவன் முகத்துக்கு விலகி ஓடிப்போ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ஜனங்கள்: அவனைக் கொல்லுகிறவனுக்கு இன்ன இன்னபடி செய்யப்படும் என்று முன் சொன்ன வார்த்தைகளையே அவனுக்குச்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த் தாவீது: நான் இப்பொழுது செய்தது என்ன? நான் வந்ததற்கு முகாந்தரம் இல்லையா என்று சொல்ல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விட்டு, வேறொருவனிடத்தில் திரும்பி, அந்தப்பிரகாரமாகவே கேட்டான்; ஜனங்கள் முன்போலவே உத்தரவு சொன்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விட்டு, வேறொருவனிடத்தில் திரும்பி, அந்தப்பிரகாரமாகவே கேட்டான்; ஜனங்கள் முன்போலவே உத்தரவு சொன்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ு சொன்ன வார்த்தைகளை அவர்கள் கேட்டு, அதைச் சவுலின் சமுகத்தில் அறிவித்தார்கள்; அப்பொழுது அவன் அவனை அழைப்ப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ு சொன்ன வார்த்தைகளை அவர்கள் கேட்டு, அதைச் சவுலின் சமுகத்தில் அறிவித்தார்கள்; அப்பொழுது அவன் அவனை அழைப்ப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சவுலை நோக்கி: இவனிமித்தம் ஒருவனுடைய இருதயமும் கலங்க வேண்டியதில்லை; உம்முடைய அடியானாகிய நான் போய், இந்தப் பெலிஸ்தனோடே யுத்தம்பண்ணுவ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சவுலை நோக்கி: இவனிமித்தம் ஒருவனுடைய இருதயமும் கலங்க வேண்டியதில்லை; உம்முடைய அடியானாகிய நான் போய், இந்தப் பெலிஸ்தனோடே யுத்தம்பண்ணுவ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 தாவீதை நோக்கி: நீ இந்தப் பெலிஸ்தனோடே எதிர்த்து யுத்தம் பண்ண உன்னால் ஆகாது; நீ இளைஞன், அவனோ தன் சிறு வயதுமுதல் யுத்தவீர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 தாவீதை நோக்கி: நீ இந்தப் பெலிஸ்தனோடே எதிர்த்து யுத்தம் பண்ண உன்னால் ஆகாது; நீ இளைஞன், அவனோ தன் சிறு வயதுமுதல் யுத்தவீர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சவுலைப்பார்த்து: உம்முடைய அடியான் என் தகப்பனுடைய ஆடுகளை மேய்த்துக்கொண்டிருக்கிற போது, ஒருவிசை ஒரு சிங்கமும் ஒரு விசை ஒரு கரடியும் வந்து, மந்தையிலிருக்கிற ஒரு ஆட்டைப் பிடித்துக்கொண்ட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சவுலைப்பார்த்து: உம்முடைய அடியான் என் தகப்பனுடைய ஆடுகளை மேய்த்துக்கொண்டிருக்கிற போது, ஒருவிசை ஒரு சிங்கமும் ஒரு விசை ஒரு கரடியும் வந்து, மந்தையிலிருக்கிற ஒரு ஆட்டைப் பிடித்துக்கொண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அதைத் தொடர்ந்துபோய், அதை அடித்து, அதை அதின் வாய்க்குத் தப்புவித்தேன்; அது என்மேல் பாய்ந்த போது, நான் அதின் தாடியைப் பிடித்து, அதை அடித்துக் கொன்றுபோட்ட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அதைத் தொடர்ந்துபோய், அதை அடித்து, அதை அதின் வாய்க்குத் தப்புவித்தேன்; அது என்மேல் பாய்ந்த போது, நான் அதின் தாடியைப் பிடித்து, அதை அடித்துக் கொன்றுபோட்ட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ிங்கத்தையும் அந்தக் கரடியையும் உம்முடைய அடியானாகிய நான் கொன்றேன்; விருத்தசேதனமில்லாத இந்தப் பெலிஸ்தனும் அவைகளில் ஒன்றைப்போல இருப்பான்; அவன் ஜீவனுள்ள தேவனுடைய சேனைகளை நிந்தித்தானே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ிங்கத்தையும் அந்தக் கரடியையும் உம்முடைய அடியானாகிய நான் கொன்றேன்; விருத்தசேதனமில்லாத இந்தப் பெலிஸ்தனும் அவைகளில் ஒன்றைப்போல இருப்பான்; அவன் ஜீவனுள்ள தேவனுடைய சேனைகளை நிந்தித்தானே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தாவீதுக்குத் தன் வஸ்திரங்களை உடுத்துவித்து, வெண்கலமான ஒரு சீராவை அவன் தலையின்மேல் போட்டு, ஒரு கவசத்தையும் அவனுக்குத் தரிப்பித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தாவீதுக்குத் தன் வஸ்திரங்களை உடுத்துவித்து, வெண்கலமான ஒரு சீராவை அவன் தலையின்மேல் போட்டு, ஒரு கவசத்தையும் அவனுக்குத் தரிப்பித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ன் தடியைக் கையிலே பிடித்துக்கொண்டு, ஆற்றிலிருக்கிற ஜந்து கூழாங்கல்லுகளைத் தெரிந்தெடுத்து, அவைகளை மேய்ப்பருக்குரிய தன்னுடைய அடைப்பப்பையிலே போட்டு, தன் கவணைத் தன் கையிலே பிடித்துக்கொண்டு, அந்தப் பெலிஸ்தனண்டையிலே 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ன் தடியைக் கையிலே பிடித்துக்கொண்டு, ஆற்றிலிருக்கிற ஜந்து கூழாங்கல்லுகளைத் தெரிந்தெடுத்து, அவைகளை மேய்ப்பருக்குரிய தன்னுடைய அடைப்பப்பையிலே போட்டு, தன் கவணைத் தன் கையிலே பிடித்துக்கொண்டு, அந்தப் பெலிஸ்தனண்டையிலே போ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ெலிஸ்தனும் நடந்து, தாவீதண்டைக்கு கிட்டிவந்தான்; பரிசையை பிடிக்கிறவன் அவனுக்கு முன்னாக நடந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ெலிஸ்தன் சுற்றிப்பார்த்து: தாவீதைக் கண்டு, அவன் இளைஞனும் சவுந்தரிய ரூபமான சிவந்த மேனியுள்ளவனுமாயிருந்தபடியினால், அவனை அசட்டை பண்ணி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ெலிஸ்தன் சுற்றிப்பார்த்து: தாவீதைக் கண்டு, அவன் இளைஞனும் சவுந்தரிய ரூபமான சிவந்த மேனியுள்ளவனுமாயிருந்தபடியினால், அவனை அசட்டை பண்ணி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ெலிஸ்தன் தாவீதைப் பார்த்து: நீ தடிகளோடே என்னிடத்தில் வர நான் நாயா என்று சொல்லி, அவன் தன் தேவர்களைக்கொண்டு தாவீதைச் சபி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ெலிஸ்தன் தாவீதைப் பார்த்து: நீ தடிகளோடே என்னிடத்தில் வர நான் நாயா என்று சொல்லி, அவன் தன் தேவர்களைக்கொண்டு தாவீதைச் சபித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அந்தப் பெலிஸ்தன் தாவீதைப் பார்த்து: என்னிடத்தில் வா; நான் உன் மாம்சத்தை ஆகாயத்துப் பறவைகளுக்கும் காட்டு மிருகங்களுக்கும் கொடுப்பேன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அந்தப் பெலிஸ்தன் தாவீதைப் பார்த்து: என்னிடத்தில் வா; நான் உன் மாம்சத்தை ஆகாயத்துப் பறவைகளுக்கும் காட்டு மிருகங்களுக்கும் கொடுப்பேன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த் தாவீது: பெலிஸ்தனை நோக்கி: நீ பட்டயத்தோடும், ஈட்டியோடும், கேடகத்தோடும் என்னிடத்தில் வருகிறாய்; நானோ நீ நிந்தித்த இஸ்ரவேலுடைய இராணுவங்களின் தேவனாகிய சேனைகளுடைய கர்த்தரின் நாமத்திலே உன்னிடத்தில் வருகிற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த் தாவீது: பெலிஸ்தனை நோக்கி: நீ பட்டயத்தோடும், ஈட்டியோடும், கேடகத்தோடும் என்னிடத்தில் வருகிறாய்; நானோ நீ நிந்தித்த இஸ்ரவேலுடைய இராணுவங்களின் தேவனாகிய சேனைகளுடைய கர்த்தரின் நாமத்திலே உன்னிடத்தில் வருகிற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அந்தப் பெலிஸ்தன் எழும்பி, தாவீதுக்கு எதிராகக் கிட்டிவருகையில், தாவீது தீவிரமாய் அந்தச் சேனைக்கும் அந்தப் பெலிஸ்தனுக்கும் எதிராக ஓடி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அந்தப் பெலிஸ்தன் எழும்பி, தாவீதுக்கு எதிராகக் கிட்டிவருகையில், தாவீது தீவிரமாய் அந்தச் சேனைக்கும் அந்தப் பெலிஸ்தனுக்கும் எதிராக ஓடி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கையை அடைப்பத்திலே போட்டு, அதிலிருந்து ஒரு கல்லை எடுத்து, கவணிலே வைத்துச் சுழற்றி, பெலிஸ்தனுடைய நெற்றியிலே பட எறிந்தான்; அந்தக் கல் அவன் நெற்றியில் பதிந்து போனதினால், அவன் தரையிலே முகங்குப்புற விழுந்த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கையை அடைப்பத்திலே போட்டு, அதிலிருந்து ஒரு கல்லை எடுத்து, கவணிலே வைத்துச் சுழற்றி, பெலிஸ்தனுடைய நெற்றியிலே பட எறிந்தான்; அந்தக் கல் அவன் நெற்றியில் பதிந்து போனதினால், அவன் தரையிலே முகங்குப்புற விழுந்த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்விதமாகத் தாவீது ஒரு கவணினாலும் ஒரு கல்லினாலும் பெலிஸ்தனை மேற்கொண்டு, அவனை மடங்கடித்து, அவனைக் கொன்றுபோட்டான்; தாவீதின் கையில் பட்டயம் இல்லாதிருந்தது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ஸ்ரவேல் புத்திரர் பெலிஸ்தரை மூர்க்கமாய்த் துரத்தினபிற்பாடு, திரும்பி வந்து, அவர்களுடைய பாளயங்களைக் கொள்ளையிட்ட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வீது பெலிஸ்தனுடைய தலையை எடுத்து, அதை எருசலேமுக்குக் கொண்டு வந்தான்; அவன் ஆயுதங்களையோ தன் கூடாரத்திலே வைத்தா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வீது பெலிஸ்தனுடைய தலையை எடுத்து, அதை எருசலேமுக்குக் கொண்டு வந்தான்; அவன் ஆயுதங்களையோ தன் கூடாரத்திலே வைத்த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ாவீது பெலிஸ்தனுக்கு எதிராகப் புறப்பட்டுப்போகிறதைச் சவுல் கண்டபோது, அவன் சேனாபதியாகிய அப்னேரைப் பார்த்து: அப்னேரே, இந்த வாலிபன் யாருடைய மகன் என்று கேட்டான்; அதற்கு அப்னேர்: ராஜாவே, எனக்குத் தெரியாது என்று உம்முடைய ஜீவனைக்கொண்டு சொல்லுகிறேன் என்ற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ாவீது பெலிஸ்தனுக்கு எதிராகப் புறப்பட்டுப்போகிறதைச் சவுல் கண்டபோது, அவன் சேனாபதியாகிய அப்னேரைப் பார்த்து: அப்னேரே, இந்த வாலிபன் யாருடைய மகன் என்று கேட்டான்; அதற்கு அப்னேர்: ராஜாவே, எனக்குத் தெரியாது என்று உம்முடைய ஜீவனைக்கொண்டு சொல்லுகிறேன் என்ற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ப்பொழுது ராஜா: அந்தப் பிள்ளையாண்டான் யாருடைய மகன் என்று விசாரி என்ற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ாவீது பெலிஸ்தனைக் கொன்று திரும்புகையில், அப்னேர் அவனைச் சவுலுக்கு முன்பாக அழைத்துக்கொண்டு போய்விட்டான்; பெலிஸ்தனுடைய தலை அவன் கையில் இருந்தது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ாவீது பெலிஸ்தனைக் கொன்று திரும்புகையில், அப்னேர் அவனைச் சவுலுக்கு முன்பாக அழைத்துக்கொண்டு போய்விட்டான்; பெலிஸ்தனுடைய தலை அவன் கையில் இருந்தது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ப்பொழுது சவுல்: வாலிபனே, நீ யாருடைய மகன் என்று அவனைக் கேட்டதற்கு, தாவீது: நான் பெத்லெகேம் ஊரானாயிருக்கிற உம்முடைய அடியானாகிய ஈசாயின் மகன் என்றா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ப்பொழுது சவுல்: வாலிபனே, நீ யாருடைய மகன் என்று அவனைக் கேட்டதற்கு, தாவீது: நான் பெத்லெகேம் ஊரானாயிருக்கிற உம்முடைய அடியானாகிய ஈசாயின் மக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ఫిలిష్తీయులు తమ సైన్యములను యుద్ధమునకు సమ... కూర్చి యూదా దేశములోని శోకోలో కూడి ఏఫెస్దమీ్మము 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ోకోకును అజేకాకును మధ్యను దిగి 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ౌలును ఇశ్రాయేలీయులును కూడివచ్చి ఏలాలోయలో దిగి ఫిలిష్తీయుల కెదురుగ యుద్ధపంక్తులు తీర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ఫిలిష్తీయులు ఆతట్టు పర్వతము మీదను ఇశ్రా యేలీయులు ఈతట్టు పర్వతముమీదను నిలిచియుండగా ఉభయుల మధ్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లోయ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గాతువాడైన గొల్యాతు అను శూరుడొకడు ఫిలిష్తీయుల దండులో నుండి బయలుదేరు చుండెను. అతడు ఆరుమూళ్లజేనె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త్తుమనిష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తని తలమీద రాగి శిరస్త్రాణముండెను, అతడు యుద్ధకవచము ధరించియుండెను, ఆ కవచము అయిదు వేల తులముల రా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త్తుగ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రియు అతని కాళ్లకు రాగి కవచమును అతని భుజముల మధ్యను రాగి బల్లెమొకట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తని యీటె కఱ్ఱ నేతగాని దోనె అంత పెద్దది; మరియు అతని యీటెకొన ఆరువందల తులముల యినుము ఎత్తుగ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డు డాలును మోయుచు అతని ముందర పోవ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తడు నిలిచి ఇశ్రాయేలీయుల దండువారిని పిలిచియుద్ధపంక్తులు తీర్చుటకై మీ రెందుకు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రి?నేను ఫిలిష్తీయుడను కానా? మీరు సౌలు దాసులుకారా? మీ పక్షముగా ఒకనిని ఏర్ప రచుకొన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కు పంప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తడు నాతో పోట్లాడి నన్ను చంపగలిగినయెడల మేము మీకు దాసుల మగుదుము; నేనతని జయించి చంపినయెడల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కు దాసులై మాకు దాస్య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ఈ దినమున నేను ఇశ్రాయేలీయుల సైన్యములను తిరస్కరించుచున్నాను. ఒకని నియమించిన యెడల వాడును నే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ట్లాడుదుమని ఆ ఫిలిష్తీయుడు చెప్ప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ౌలును ఇశ్రా యేలీయులందరును ఆ ఫిలిష్తీయుని మాటలు వినినప్పుడు బహు భీతు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ావీదు యూదా బేత్లెహేమువాడగు ఎఫ్రాతీయు డైన యెష్షయి అనువాని కుమారుడు.యెష్షయికి ఎనమండు గ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ళ్లుండిరి. అతడు సౌలు కాలమందు జనులలో ముసలివాడ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అయితే యెష్షయియొక్క ముగ్గురు పెద్దకుమారులు యుద్ధమునకు సౌలువెంటను పోయి యుండిరి. యుద్ధమునకు 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ముగ్గురు కుమా రుల పేరులు ఏవనగా, జ్యేష్ఠుడు ఏలీయాబు, రెండవవాడు అబీనాదాబు, మూడవవాడు షమ్మ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ావీదు కనిష్ఠుడు; పెద్దవారైన ముగ్గురు సౌలువెంటను పోయి యుండిరి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ావీదు బేత్లెహేములోతన తండ్రి గొఱ్ఱలను మేపుచు సౌలునొద్దకు తిరిగి పోవుచు వచ్చుచు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ఫిలిష్తీయుడు ఉదయమునను సాయంత్రమునను బయలు దేరుచు నలువది దినములు తన్ను తాను అగుపరచుకొ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ష్షయి తన కుమారుడైన దావీదును పిలిచినీ సహోదరులకొరకు వేయించిన యీ గోధుమలలో ఒక తూమెడును ఈ ప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ొట్టెలను తీసికొని దండులో నున్న నీ సహోదరులదగ్గరకు త్వరగా పొ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ఈ పది జున్నుగడ్డలు తీసికొని పోయి వారి సహస్రాధిపతికిమ్ము; నీ సహోదరులు క్షేమముగా నున్నా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ో సంగతి తెలిసికొని వారియొద్దనుండి ఆనవాలొకటి తీసికొని రమ్మనిచెప్పి 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ౌలును వారును ఇశ్రా యేలీయులందరును ఏలా లోయలో ఫిలిష్తీయులతో యుద్ధము చేయ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ావీదు ఉదయమున లేచి ఒక కాపరికి గొఱ్ఱలను అప్పగించి ఆ వస్తువులను తీసికొని యెష్షయి తన కిచ్చిన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ొప్పున ప్రయాణమైపోయెను; అయితే అతడు కందకమునకు వచ్చునప్పటికి వారును వీరును పంక్తులుగా తీరి, జయము జయ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ుచుచు యుద్ధమునకు సాగ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సైన్యము సైన్యమునకు ఎదురై ఇశ్రాయేలీయులును ఫిలిష్తీయులును యుద్ధసన్న ద్ధులై బయలుదేరు 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దావీదు తాను తెచ్చిన వస్తువులను సామగ్రిని కనిపెట్టువాని వశము చేసి, పరు గెత్తిపోయి సైన్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ొచ్చి కుశలప్రశ్నలు తన సహోదరుల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అతడు వారితో మాటలాడు చుండగా గాతు ఫిలిష్తీయుడైన గొల్యాతు అను శూరుడు ఫిలిష్తీయుల సైన్య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 పై చెప్పిన మాటల చొప్పున పలుకగా దావీదు వి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ఇశ్రాయేలీయులందరు ఆ మనుష్యుని చూచి మిక్కిలి భయపడి వాని యెదుటనుండి పార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ఇశ్రాయేలీయులలో ఒకడువచ్చుచున్న ఆ మనిషిని చూచితిరే; నిజముగా ఇశ్రా యేలీయులను తిరస్కరించుటకై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దేరు చున్నాడు, వానిని చంపినవానికి రాజు బహుగ ఐశ్వర్యము కలుగజేసి తన కుమార్తెనిచ్చి పెండ్లి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తండ్రి ఇంటి వారిని ఇశ్రాయేలీయులలో స్వతంత్రులుగా చేయు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దావీదుజీవముగల దేవుని సైన్యములను తిరస్క రించుటకు ఈ సున్నతి లేని ఫిలిష్తీయుడు ఎంతటి వాడు?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 ఇశ్రాయేలీయులనుండి యీ నింద తొలగించిన వానికి బహుమతి యేమని తనయొద్ద నిలిచినవారి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జనులువాని చంపినవానికి ఇట్లిట్లు చేయ బడునని అతని కుత్తరమ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అతడు వారితో మాటలాడునది అతని పెద్దన్న యగు ఏలీయాబునకు వినబడగా ఏలీయాబునకు దావీదు మీద కోపము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నీవిక్కడి కెందుకు వచ్చితివి? అరణ్యములోని ఆ చిన్న గొఱ్ఱ మందను ఎవరి వశము చేసితివి? నీ గర్వ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హృదయపు చెడుతనమును నేనెరుగుదును; యుద్ధము చూచుటకే గదా నీవు వచ్చితి వ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అందుకు దావీదునేనేమి చేసితిని? మాట మాత్రము పలికితి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అతనియొద్దనుండి తొలగి, తిరిగి మరియొకని ఆ ప్రకారమే యడుగగా జనులు వానికి అదే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ుత్తరమ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దావీదు చెప్పిన మాటలు నలుగురికిని తెలియగా జనులు ఆ సంగతి సౌలుతో తెలియ జెప్పిరి గనుక అతడు దావీ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 న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ఈ ఫిలిష్తీయునిబట్టి యెవరిమనస్సును క్రుంగ నిమిత్తము లేదు. మీ దాసుడనైన నేను వానితో పోట్లాడుద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 సౌలు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సౌలుఈ ఫిలిష్తీయుని ఎదుర్కొని వానితో పోట్లాడుటకు నీకు బలము చాలదు; నీవు బాలుడవు,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ల్యమునుండి యుద్ధాభ్యాసము చేసినవాడని దావీద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అందుకు దావీదు సౌలుతో ఇట్లనెనుమీ దాసుడనైన నేను నా తండ్రియొక్క గొఱ్ఱలను కాయుచుండ సింహ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ుగుబంటియును వచ్చి మందలోనుండి ఒక గొఱ్ఱ పిల్లను ఎత్తికొని పోవుచుండగ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నేను దానిని తరిమి చంపి దాని నోటనుండి ఆ గొఱ్ఱను విడిపించితిని; అది నా మీదికి రాగా దాని గడ్డ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దానిని కొట్టి చం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మీ దాసుడనైన నేను ఆ సింహమును ఎలుగు బంటిని చంపితినే, జీవముగల దేవుని సైన్యములను తిరస్క రించిన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న్నతిలేని ఫిలిష్తీయుడు వాటిలో ఒకదానివలె అగున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సింహముయొక్క బలమునుండియు, ఎలుగుబంటి యొక్క బలమునుండియు నన్ను రక్షించిన యెహోవా ఈ ఫిలిష్తీయ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లోనుండికూడను నన్ను విడిపించుననియు చెప్పెను. అందుకు సౌలుపొమ్ము; యెహోవా నీకు తోడుగానుండునుగాక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​పిమ్మట సౌలు తన యుద్ధవస్త్రములను దావీదునకు ధరింపజేసి, రాగి శిరస్త్రాణమొకటి అతనికి కట్టి, యుద్ధక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ము తొడ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​ఈ సామగ్రి దావీదునకు వాడుకలేదు గనుక తాను తొడిగిన వాటిపైన కత్తి కట్టుకొని వెళ్ల కలిగినది లేని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కొనిన తరువాత దావీదుఇవి నాకు వాడుకలేదు, వీటితో నేను వెళ్లలేనని సౌలుతో చెప్పి వాటిని తీసి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​తన కఱ్ఱ చేత పట్టుకొని యేటి లోయలో నుండి అయిదు నున్నని రాళ్లను ఏరుకొని తనయొద్దనున్న చిక్క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చుకొని వడిసెల చేత పట్టుకొని ఆ ఫిలిష్తీ యుని చేరువకు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​డాలు మోయువాడు తనకు ముందు నడువగా ఆ ఫిలిష్తీయుడు బయలుదేరి దావీదు దగ్గరకు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​చుట్టు పారచూచి దావీదును కనుగొని, అతడు బాలుడై యెఱ్ఱటివాడును రూపసియునై యుండుట చూచ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ణీక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​ఫిలిష్తీయుడుకఱ్ఱ తీసి కొని నీవు నా మీదికి వచ్చుచున్నావే, నేను కుక్కనా? అని దావీదుతో చెప్ప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ల పేరట దావీదును శప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​​నా దగ్గరకు రమ్ము, నీ మాంసమును ఆకాశ పక్షులకును భూమృగముల కును ఇచ్చివేతునని ఆ ఫిలిష్తీ య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​​దావీదునీవు కత్తియు ఈటెయు బల్లెమును ధరించుకొని నా మీదికి వచ్చుచున్నావు అయితే నీవు తిరస్కర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సైన్యములకధిపతియగు యెహోవా పేరట నేను నీమీదికి వచ్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​​ఈ దినమున యెహోవా నిన్ను నా చేతికి అప్పగించును; నేను నిన్ను చంపి నీ తల తెగవేతును; ఇశ్రాయేలీయ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న్నాడని లోక నివాసులందరును తెలిసికొనునట్లు నేను ఈ దినమున ఫిలిష్తీయులయొక్క కళేబర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పక్షులకును భూమృగములకును ఇ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​​అప్పుడు యెహోవా కత్తి చేతను ఈటెచేతను రక్షించువాడుకాడని యీ దండువా రందరు తెలిసికొందురు; యుద్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దే; ఆయన మిమ్మును మా చేతికి అప్పగించ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ఆ ఫిలిష్తీ యుడు లేచి దావీదును కలియుటకై అతనికి ఎదురుపోగా దావీదు వానిని ఎదుర్కొనుటకు సైన్యముత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వరగా పరుగెత్త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తన సంచిలో చెయ్యివేసి అందులోనుండి రాయి యొకటి తీసి వడిసెలతో విసరి ఆ ఫిలిష్తీయునినుదుట కొట్టెను.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యి వాని నుదురుచొచ్చినందున వాడు నేలను బోర్ల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దావీదు ఫిలిష్తీయునికంటె బలాఢ్యుడై ఖడ్గము లేకయే వడిసెలతోను రాతితోను ఆ ఫిలిష్తీయుని కొట్టి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వాడు బోర్లపడగా దావీదు పరుగెత్తిపోయి ఫిలిష్తీయునిమీద నిలుచుండి వాని కత్తి వర దూసి దానితో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 వాని తలను తెగవేసెను. ఫిలిష్తీయులు తమ శూరుడు చచ్చుట చూచి పార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అప్పుడు ఇశ్రాయేలువారును యూదావారును లేచిజయము జయమని అరచుచు లోయవరకును షరా యిము ఎక్రోనువ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ను తరుమగా ఫిలిష్తీ యులు హతులై షరాయిము ఎక్రోను మార్గమున గాతు ఎక్రోను అను పట్టణముల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అప్పుడు ఇశ్రా యేలీయులు ఫిలిష్తీయులను తరుముట మాని తిరిగి వచ్చి వారి డేరాలను దో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అయితే దావీదు ఆ ఫిలిష్తీ యుని ఆయుధములను తన డేరాలో ఉంచుకొని అతని తలను తీసికొని యెరూషలే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సౌలు దావీదు ఫిలిష్తీయునికి ఎదురుగా పోవుట చూచినప్పుడు తన సైన్యాధిపతియైన అబ్నేరును పిలిచి అబ్నేర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 ¸°వనుడు ఎవని కుమారుడని అడుగగా అబ్నేరురాజా, నీ ప్రాణముతోడు నాకు తెలియ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అందుకు రాజుఈ పడుచువాడు ఎవని కుమా రుడో అడిగి తెలిసికొమ్మని అతనికి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దావీదు ఫిలిష్తీయుని చంపి తిరిగి వచ్చినప్పుడు అబ్నేరు అతని పిలుచుకొనిపోయి ఫిలిష్తీయుని 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నుండగా అతని సౌలు దగ్గరకు తోడుకొన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​సౌలు అతనిని చూచిచిన్నవాడా, నీవెవని కుమారుడవని అడుగగాదావీదునేను బేత్లెహేమీయుడైన యెష్షయి అ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ని కుమారుడనని ప్రత్యు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2026-10-21T04:47:18Z</dcterms:created>
  <dcterms:modified xsi:type="dcterms:W3CDTF">2026-10-21T04:47:18Z</dcterms:modified>
  <dc:title>1 సమూయేలు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