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் செய்து முடிந்தபின்பு, பிரபுக்கள் என்னிடத்தில் சேர்ந்து: இஸ்ரவேல் ஜனங்களும், ஆசாரியரும் லேவியரும் ஆகிய இவர்கள், கானானியர், ஏத்தியர் பெரிசியர், எபூசியர், அம்மோனியர், மோவாபியர், எகிப்தியர், அம்மோரியர் என்னும் இந்த தேசங்களின் ஜனங்களுக்கும், அவர்களுடைய அருவருப்புகளுக்கும் விலகியிருக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டியென்றால், அவர்களுடைய குமாரத்திகளிலே தங்களுக்கும் தங்கள்குமாரருக்கும் பெண்களைக் கொண்டார்கள்; இப்படியே பரிசுத்தவித்து தேசங்களின் ஜனங்களோடே கலந்துபோயிற்று; பிரபுக்களின் கையும், அதிகாரிகளின் கையும், இந்தக் குற்றத்தில் முந்தினதாயிருக்கிறது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வர்த்தமானத்தை நான் கேட்டபொழுது, என் வஸ்திரத்தையும் என் சால்வையையும் நான் கிழித்து, என் தலையிலும் என் தாடியிலுமுள்ள மயிரைப் பிடுங்கித் திகைத்தவனாய் உட்கார்ந்திருந்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சிறையிருப்பிலிருந்து வந்தவர்களுடைய குற்றத்தினிமித்தம் இஸ்ரவேலுடைய தேவனின் வார்த்தைகளுக்கு நடுங்குகிற யாவரும், என்னோடே கூடிக்கொண்டார்கள்; நானோ அந்திப்பலி செலுத்தப்படுமட்டும் திகைத்தவனாய் உட்கார்ந்துகொண்டிருந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ிப்பலி நேரத்திலே நான் துக்கத்தோடே எழுந்து, கிழித்துக்கொண்ட வஸ்திரத்தோடும் சால்வையோடும் முழங்காற்படியிட்டு, என்கைகளை என் தேவனாகிய கர்த்தருக்கு நேராக விரி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தேவனே, நான் என்முகத்தை என் தேவனாகிய உமக்கு முன்பாக ஏறெடுக்க வெட்கிக் கலங்குகிறேன்; எங்கள் அக்கிரமங்கள் எங்கள் தலைக்குமேலாகப் பெருகிற்று; எங்கள் குற்றம் வானபரியந்தம் வளர்ந்துபோய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ங்கள் பிதாக்களின் நாட்கள்முதல் இந்நாள்மட்டும் நாங்கள் பெரிய குற்றத்துக்கு உள்ளாயிருக்கிறோம், எங்கள் அக்கிரமங்களினிமித்தம் நாங்களும், எங்கள் ராஜாக்களும், எங்கள் ஆசாரியர்களும், இந்நாளிலிருக்கிறதுபோல, அந்நியதேச ராஜாக்களின் கையிலே, பட்டயத்துக்கும், சிறையிருப்புக்கும், கொள்ளைக்கும், வெட்கத்துக்கும் ஒப்புக்கொடுக்கப்ப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ம் எங்கள் தேவனாகிய கர்த்தர் எங்களிலே தப்பின சிலரை மீதியாக வைக்கவும் தம்முடைய பரிசுத்தஸ்தலத்தில் எங்களுக்கு ஒரு குச்சைக் கொடுக்கவும், இப்படியே எங்கள் தேவன் எங்கள் கண்களைப் பிரகாசிப்பித்து, எங்கள் அடிமைத்தனத்திலே எங்களுக்குக் கொஞ்சம் உயிர் கொடுக்கவும், அவராலே கொஞ்சநேரமாவது கிருபைகிடைத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அடிமைகளாயிருந்தோம்; ஆனாலும் எங்கள் அடிமைத்தனத்திலே எங்கள் தேவன் எங்களைக் கைவிடாமல் எங்களுக்கு உயிர்கொடுக்கவும்; நாங்கள் எங்கள் தேவனுடைய ஆலயத்தை எடுப்பித்து, பாழாய்ப்போன அதைப் புதுப்பிக்கும்படிக்கும் எங்களுக்கு யூதாவிலும் எருசலேமிலும் ஒரு வேலியைக் கட்டளையிடும்படிக்கும், பெர்சியாவின் ராஜாக்கள் சமுகத்தில் எங்களுக்குத் தயைகிடைக்கச்செய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ம் எங்கள் தேவனே, நாங்கள் இனி என்னசொல்வோம்; தேவரீர் உமது ஊழியக்காரராகிய தீர்க்கதரிசிகளைக் கொண்டு, கற்பித்த உமது கற்பனைகளை விட்டுவிட்ட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சுதந்தரிக்கிறதற்கு உட்பிரவேசிக்கும் தேசமானது, தேசாதேசங்களுடைய ஜனங்களின் அசங்கியத்தினாலும், அவர்கள் அதை ஒரு முனைதொடங்கி மறுமுனைமட்டும் நிறையப்பண்ணின அவர்களுடைய அருவருப்புகளினாலும் அவர்களுடைய அசுத்தத்தினாலும், தீட்டுப்பட்டத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பலத்துக்கொண்டு, தேசத்தின் நன்மையைப்புசித்து, அதை நித்தியகாலமாக உங்கள் பிள்ளைகளுக்கு உம்பிளிக்கையாகப் பின்வைக்கும்படிக்கு, நீங்கள் உங்கள் குமாரத்திகளை அவர்களுடைய குமாரருக்குக் கொடாமலும், அவர்களுடைய குமாரத்திகளை உங்கள் குமாரருக்குக் கொள்ளாமலும், அவர்களுடைய சமாதானத்தை நன்மையையும் ஒருக்காலும் நாடாமலும் இருப்பீர்களாக என்றீர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ம் எங்கள் தேவனே, எங்கள் பொல்லாத செய்கைகளினாலும், எங்கள் பெரிய குற்றத்தினாலும், இவைகளெல்லாம் எங்கள்மேல் வந்தும், தேவரீர் எங்கள் அக்கிரமத்துக்குத்தக்க ஆக்கினையை எங்களுக்கு இடாமல், எங்கள் இப்படித் தப்பவிட்டிருக்கையி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உமது கற்பனைகளை வீணாக்கவும், இந்த அருவருப்புகளுள்ள ஜனங்களோடே சம்பந்தங்கலக்கவும் தகுமோ? அப்படிச் செய்தால், எங்களில் ஒருவரும் மீந்து தப்பாதபடிக்கு, தேவரீர் எங்களை நிர்மூலமாக்குமட்டும் எங்கள்மேல் கோபமாயிருப்பீரல்லவோ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ின் தேவனாகிய கர்த்தாவே, நீர் நீதியுள்ளவர்; ஆகையால் இந்நாளில் இருக்கிறதுபோல நாங்கள் தப்பி மீந்திருக்கிறோம்; இதோ, நாங்கள் உமக்கு முன்பாகக் குற்றத்திற்குள்ளானவர்கள்; இதினிமித்தம் நாங்கள் உமக்கு முன்பாக நிற்கத்தக்கவர்கள் அல்ல என்று பிரார்த்தித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રંતુ આ બધું પૂરું થયા પછી કેટલાક આગેવાનો મારી પાસે આવ્યા ને કહ્યું, “ઇસ્રાએલના લોકો, યાજક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ીઓએ પોતાની જાતને દેશમાં રહેતા વિદેશી લોકોથી જુદી પાડી નથી. તેઓએ કનાનીઓ, હિત્તીઓ, પરિઝિઝઓ, યબૂસી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્મોનીઓ, મોઆબીઓ, મિસરવાસીઓ અને અમોરીઓના ઘૃણાપાત્ર રીત રિવાજો અને માગોર્ અપના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આ લોકોની સ્ત્રીઓને પોતાની અને પોતાના પુત્રોની પત્ની તરીકે સ્વીકારી છે; આમ પવિત્ર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ેશના લોકો સાથે ભેળસેળ થઇ ગઇ છે. આ પાપ કરવાવાળામાં આગેવાનો અને અમલદારો જ પહેલ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ેં જ્યારે આ સાંભળ્યું ત્યારે મેં મારાં વસ્ત્ર ફાડ્યાં, મારા માથાના તથા દાઢીના વાળ ખેંચી કાઢ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હું અતિશય સ્તબ્ધ થઇ બેસ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 સમયે બંદીવાસવાળાઓના પાપને લીધે ઇસ્રાએલના દેવના વચનોથી જેઓ ધૂજતા હતા. તે સર્વ મારી પાસે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ા; સાંજના અર્પણ સુધી હું સ્તબ્ધ થઇને બેસી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ાંજના અર્પણનો સમય થતાં હું શોકમગ્ન થઇને બેઠો હતો ત્યાંથી ઊઠયો અને મારાં ફાટેલા ઝભ્ભા અને ઉપર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જ ઘૂંટણિયે પડી, મારા દેવ યહોવા તરફ હાથ લંબાવી હું બોલ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હે મારા દેવ મારી નામોશીનો પાર નથી. તારી સામે જોતાં પણ મને શરમ આવે છે. અમારાં પાપોનો ઢગલો અમ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થાથી પણ ઊંચો થઇ ગયો છે અને અમારા અપરાધ ઠેઠ ઊંચા આકાશને અ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મારા પિતૃઓના સમયથી અમે ઘણા અપરાધ કર્યા છે; અમે અમારા રાજા તથા અમારા યાજકોએ અમારા પાપોને કાર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ી જાતને અન્ય દેશોના રાજાઓને હવાલે કરી દીધી છે અને અમે તરવારને, બંદીવાસને, લૂંટફાટને અને બેઆબર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શ થયા છીએ અને અમને અપમાનિત કરવામાં આવ્યા છે. આજે અમે એ જ બેહાલ દશામાં છીએ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ટૂંકા સમય માટે તમે, અમારા દેવે અમારા પર કૃપા કરીને અમારામાંથી કેટલાંકને ઉગારી લીધા છે અ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ભૂમિમાં અમને આશ્રયસ્થાન આપ્યું છે. તમે અમારી આંખોમાં તેજ આપ્યું છે અને અમારી ગુલામ દશામા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માં નવા પ્રાણ પૂર્યા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અમે તો ગુલામ છીએ; તેમ છતાં અમારી ગુલામ દશામાં પણ તમે અમને ભૂલી નથી ગયા, અને તમે ઇરા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ા હૃદયમાં અમારા માટે દયા જગાડી છે અને તેમણે અમને જીવતદાન તો આપ્યું જ છે, ઉપરાંત અમારા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ંદિરનો જીણોર્દ્ધાર કરી ફરી બાંધવાની પરવાનગી આપી છે, અને યહૂદામાં અને યરૂશાલેમમાં અમને દીવાલ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વે, હે અમારા દેવ, અમે તમને શું કહીએ? કારણકે અમે ફરીથી તમારી આજ્ઞાઓ પાળી નથી અને તમારાથી દ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ટકી ગયા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ે, તેમના સેવકો પ્રબોધકો મારફત અમને ચેતવ્યા હતા કે, જે ભૂમિ અમને વારસામા મળવાની છે તે ત્ય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સીઓના ભયંકર રીતરિવાજને લીધે તદૃન અશુદ્ધ થયેલી છે અને એક છેડાથી બીજા છેડા સુધી તેમાં વ્યાપ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શુદ્ધિઓને લીધે ષ્ટ થય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ટે તમારી પુત્રીઓને તેમના પુત્રો સાથે પરણાવશો નહિ. તેઓએ અમને કહ્યું હતું, અને તમારા પુત્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પુત્રીઓ સાથે પરણાવશો નહિ; અને એ લોકોની સુખ સમૃદ્ધિ માટે કશું કરશો નહિ. તો જ તમે બળવાન બનશો,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ની ઉત્તમ ઉપજને માણી શકશો, અને તમારા વંશજોને એ સદાકાળ માટે વારસામાં આપતા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મારાઁ દુષ્ટ કમોર્ને લીધે તથા અમારા મોટા અપરાધને લીધે અમારા પર જે કઇ વીત્યું છે, તે સર્વ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, હે યહોવા અમારા દેવ, જેટલી થવી જોઇએ તે કરતાં તમે અમને થોડી શિક્ષા કરી છે; વળી અમારામાંથ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ટલાને બચાવી પણ લીધ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છતાં અમે તમારા હુકમોનો અનાદર કરીને ફરી આ ધિક્કારપાત્ર કૃત્યો કરનાર લોકોની સાથે આંતરવિવાહ કરીશ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છી શું તું અમારા પર કોપાયમાન થઇને અમારો એવો વિનાશ નહિ કરશે કે કઇ પણ અથવા કોઇ પણ ન બચ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 ઇસ્રાએલના દેવ યહોવા, તું ન્યાયી છે તેથી જ અમે આજે છીએ એટલા ઊગરવા પામ્યા છીએ. અમે અપરાધ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સમક્ષ ઊભા છીએ, જુઓ. અમારા અપરાધને કારણે અમને તમારી સમક્ષ આવવાનો કોઇ અધિકાર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ર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2026-10-21T06:37:19Z</dcterms:created>
  <dcterms:modified xsi:type="dcterms:W3CDTF">2026-10-21T06:37:19Z</dcterms:modified>
  <dc:title>એઝરા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