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aving therefore these promises, dearly beloved, let us cleanse ourselves from all filthiness of the flesh and spirit, perfecting holiness in the fear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aving therefore these promises, dearly beloved, let us cleanse ourselves from all filthiness of the flesh and spirit, perfecting holiness in the fear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aving therefore these promises, dearly beloved, let us cleanse ourselves from all filthiness of the flesh and spirit, perfecting holiness in the fear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Receive us; we have wronged no man, we have corrupted no man, we have defrauded no m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Receive us; we have wronged no man, we have corrupted no man, we have defrauded no ma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speak not this to condemn you: for I have said before, that all of you are in our hearts to die and live with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speak not this to condemn you: for I have said before, that all of you are in our hearts to die and live with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reat is my boldness of speech toward you, great is my glorying of you: I am filled with comfort, I am exceeding joyful in all our tribulati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reat is my boldness of speech toward you, great is my glorying of you: I am filled with comfort, I am exceeding joyful in all our tribulati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when we were come into Macedonia, our flesh had no rest, but we were troubled on every side; without were fightings, within were fe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when we were come into Macedonia, our flesh had no rest, but we were troubled on every side; without were fightings, within were fea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when we were come into Macedonia, our flesh had no rest, but we were troubled on every side; without were fightings, within were fear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evertheless God, that comforts those that are cast down, comforted us by the coming of Tit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t by his coming only, but by the consolation wherewith he was comforted in you, when he told us your earn desire, your mourning, your fervent mind toward me; so that I rejoiced the mo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t by his coming only, but by the consolation wherewith he was comforted in you, when he told us your earn desire, your mourning, your fervent mind toward me; so that I rejoiced the mo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t by his coming only, but by the consolation wherewith he was comforted in you, when he told us your earn desire, your mourning, your fervent mind toward me; so that I rejoiced the mo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ough I made you sorry with a letter, I do not repent, though I did repent: for I perceive that the same epistle has made you sorry, though it were but for a seas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ough I made you sorry with a letter, I do not repent, though I did repent: for I perceive that the same epistle has made you sorry, though it were but for a seas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I rejoice, not that all of you were made sorry, but that all of you sorrowed to repentance: for all of you were made sorry after a godly manner, that all of you might receive damage by us in noth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I rejoice, not that all of you were made sorry, but that all of you sorrowed to repentance: for all of you were made sorry after a godly manner, that all of you might receive damage by us in noth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I rejoice, not that all of you were made sorry, but that all of you sorrowed to repentance: for all of you were made sorry after a godly manner, that all of you might receive damage by us in noth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godly sorrow works repentance to salvation not to be repented of: but the sorrow of the world works dea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godly sorrow works repentance to salvation not to be repented of: but the sorrow of the world works dea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behold this very same thing, that all of you sorrowed after a godly sort, what carefulness it wrought in you, yea, what clearing of yourselves, yea, what indignation, yea, what fear, yea, what vehement desire, yea, what zeal, yea, what revenge! In all things all of you have approved yourselves to be clear in this matt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behold this very same thing, that all of you sorrowed after a godly sort, what carefulness it wrought in you, yea, what clearing of yourselves, yea, what indignation, yea, what fear, yea, what vehement desire, yea, what zeal, yea, what revenge! In all things all of you have approved yourselves to be clear in this matt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behold this very same thing, that all of you sorrowed after a godly sort, what carefulness it wrought in you, yea, what clearing of yourselves, yea, what indignation, yea, what fear, yea, what vehement desire, yea, what zeal, yea, what revenge! In all things all of you have approved yourselves to be clear in this matt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behold this very same thing, that all of you sorrowed after a godly sort, what carefulness it wrought in you, yea, what clearing of yourselves, yea, what indignation, yea, what fear, yea, what vehement desire, yea, what zeal, yea, what revenge! In all things all of you have approved yourselves to be clear in this matt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though I wrote unto you, I did it not for his cause that had done the wrong, nor for his cause that suffered wrong, but that our care for you in the sight of God might appear unto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though I wrote unto you, I did it not for his cause that had done the wrong, nor for his cause that suffered wrong, but that our care for you in the sight of God might appear unto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though I wrote unto you, I did it not for his cause that had done the wrong, nor for his cause that suffered wrong, but that our care for you in the sight of God might appear unto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we were comforted in your comfort: yea, and exceedingly more rejoice did we for the joy of Titus, because his spirit was refreshed by you al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we were comforted in your comfort: yea, and exceedingly more rejoice did we for the joy of Titus, because his spirit was refreshed by you al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I have boasted any thing to him of you, I am not ashamed; but as we spoke all things to you in truth, even so our boasting, which I made before Titus, is found a trut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I have boasted any thing to him of you, I am not ashamed; but as we spoke all things to you in truth, even so our boasting, which I made before Titus, is found a trut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I have boasted any thing to him of you, I am not ashamed; but as we spoke all things to you in truth, even so our boasting, which I made before Titus, is found a tru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is inward affection is more abundant toward you, whilst he remembers the obedience of you all, how with fear and trembling all of you received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is inward affection is more abundant toward you, whilst he remembers the obedience of you all, how with fear and trembling all of you received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rejoice therefore that I have confidence in you in all thing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rejoice therefore that I have confidence in you in all thing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80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டிப்பட்ட வாக்குத்தத்தங்கள் நமக்கு உண்டாக்குகிறபடியினால், பிரியமானவர்களே, மாம்ச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லும் உண்டான எல்லா அசுசியும் நீங்க, நம்மைச் சுத்திகரித்துக்கொண்டு, பரிசுத்தமாகுதலை தேவபய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ப்படுத்த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ங்களுக்கு இடங்கொடுங்கள்; நாங்கள் ஒருவனுக்கும் அநியாயஞ்செய்யவில்லை, ஒருவனையும் 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யும் வஞ்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ங்களைக் குற்றவாளிகளாக்கும்பொருட்டாக இப்படி நான் சொல்லுகிறதில்லை; முன்னே நான் சொல்லிய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னேகூடச் சாகவும் கூடப் பிழைக்கவுந்தக்கதாக எங்களிருதயங்களில் நீங்கள்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குந்த தைரியத்தோடே உங்களுடன் பேசுகிறேன்; உங்களைக்குறித்து மிகவும் மேன்மைபாராட்டுகிறேன், ஆ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ருக்கிறேன், எங்களுக்கு உண்டான சகல உபத்திரவத்திலேயும் பரிபூரண சந்தோஷ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ப்படியென்றால், நாங்கள் மக்கெதோனியா நாட்டிலே வந்தபோது, எங்கள் சரீரத்திற்கு இளைப்பாறு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ல்லாமல், எப்பக்கத்திலேயும் உபத்திரவப்பட்டோம்; புறம்பே போராட்டங்களும், உள்ளே பய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லும், சிறுமைப்பட்டவர்களுக்கு ஆறுதல் செய்கிற தேவன் தீத்து வந்ததினாலே எங்களுக்கு ஆறுதல்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வந்ததினாலேமாத்திரமல்ல, உங்கள் வாஞ்சையையும், உங்கள் துக்கிப்பையும், என்னைப்பற்றி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 பக்திவைராக்கியத்தையும் அவன் கண்டு, உங்களால் அடைந்த ஆறுதலைத் தெரியப்படுத்தினதினாலும்,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தலடைந்து அதிகமாய்ச் சந்தோஷ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தலால் நான் நிருபத்தினாலே உங்களைத் துக்கப்படுத்தியிருந்தும், அந்த நிருபம் கொஞ்சப்பொழுதா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த் துக்கப்படுத்தினதென்று கண்டு நான் மனஸ்தாபப்பட்டிருந்தும், இப்பொழுது மனஸ்தாபப்படு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ழுது சந்தோஷப்படுகிறேன்; நீங்கள் துக்கப்பட்டதற்காக அல்ல, மனந்திரும்புகிறதற்கேதுவா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ப்பட்டதற்காகவே சந்தோஷப்படுகிறேன்; நீங்கள் ஒன்றிலும் எங்களால் நஷ்டப்படாதபடிக்கு, தேவனு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ம் அ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னுக்கேற்ற துக்கம் பின்பு மனஸ்தாபப்படுகிறதற்கு இடமில்லாமல் இரட்சிப்புக்கேதுவான மனந்திரும்பு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கிறது; லெளகிக துக்கமோ மரணத்தை உண்டாக்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ங்கள், நீங்கள் தேவனுக்கேற்ற துக்கமடைந்ததுண்டே; அது உங்களிடத்தில் எவ்வளவு ஜாக்கிர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ந்தீர எவ்வளவு நியாயஞ்சொல்லுதலையும், எவ்வளவு வெறுப்பையும், எவ்வளவு பயத்தையும், எவ்வளவு ஆ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ளவு பக்திவைராக்கியத்தையும், எவ்வளவு கண்டிப்பையும் உண்டாக்கிற்று. இந்தக் காரியத்தி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தத்திலும் உங்களைச் சுத்தவான்களென்று விளங்க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தலால் நான் உங்களுக்கு அப்படி எழுதியிருந்தும், அநியாயஞ்செய்தவனிமித்தமு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யாயஞ்செய்யப்படவனிமித்தமுமல்ல, தேவனுக்குமுன்பாக உங்களைக்குறித்து எங்களுக்கு உண்டா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க்கிரதை உங்களுக்கு வெளிப்படும்பொருட்டே அப்படி எ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னிமித்தம் நீங்கள் ஆறுதலடைந்ததினாலே நாங்களும் ஆறுதலடைந்தோம்; விசேஷமாகத் தீத்துவினுடைய ஆ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அனைவராலும் ஆறுதலடைந்ததினாலே, அவனுக்கு உண்டான சந்தோஷத்தினால் அதிக சந்தோஷப்ப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டியிருக்க, உங்களுக்குப் புகழ்ச்சியாய் நான் அவனுடனே சொன்ன யாதொன்றைக்குறி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மாட்டேன்; நாங்கள் சகலத்தையும் உங்களுக்குச் சத்தியமாய்ச் சொன்னதுபோல, தீத்துவுட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கழ்ச்சியாய்ச் சொன்னதும் சத்தியமாக விளங்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லும் நீங்களெல்லாரும் கட்டளைக்கு அமைந்து, பயத்தோடும் நடுக்கத்தோடும் தன்னை ஏற்றுக்கொண்ட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யில், அவனுடைய உள்ளம் உங்களைப்பற்றி அதிக அன்பா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எல்லாவிதத்திலும் உங்களைக்குறித்து எனக்குத் திடநம்பிக்கை உண்டாயிருக்கிற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7]]></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2026-11-02T06:42:11Z</dcterms:created>
  <dcterms:modified xsi:type="dcterms:W3CDTF">2026-11-02T06:42:11Z</dcterms:modified>
  <dc:title>2 கொரிந்தியர்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