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d Silvanus, and Timotheus, unto the church of the Thessalonians in God our Father and the Lord Jesus Chri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d Silvanus, and Timotheus, unto the church of the Thessalonians in God our Father and the Lord Jesus Chri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Grace unto you, and peace, from God our Father and the Lord Jesus Chri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Grace unto you, and peace, from God our Father and the Lord Jesus Chri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e are bound to thank God always for you, brethren, as it is meet, because that your faith grows exceedingly, and the love of every one of you all toward each other aboun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e are bound to thank God always for you, brethren, as it is meet, because that your faith grows exceedingly, and the love of every one of you all toward each other aboun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e are bound to thank God always for you, brethren, as it is meet, because that your faith grows exceedingly, and the love of every one of you all toward each other aboun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at we ourselves glory in you in the churches of God for your patience and faith in all your persecutions and tribulations that all of you endu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at we ourselves glory in you in the churches of God for your patience and faith in all your persecutions and tribulations that all of you endu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ch is a manifest token of the righteous judgment of God, that all of you may be counted worthy of the kingdom of God, for which all of you also suff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ch is a manifest token of the righteous judgment of God, that all of you may be counted worthy of the kingdom of God, for which all of you also suff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ch is a manifest token of the righteous judgment of God, that all of you may be counted worthy of the kingdom of God, for which all of you also suff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eeing it is a righteous thing with God to recompense tribulation to them that trouble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eeing it is a righteous thing with God to recompense tribulation to them that trouble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o you who are troubled rest with us, when the Lord Jesus shall be revealed from heaven with his mighty angel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o you who are troubled rest with us, when the Lord Jesus shall be revealed from heaven with his mighty angel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flaming fire taking vengeance on them that know not God, and that obey not the gospel of our Lord Jesus Chri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flaming fire taking vengeance on them that know not God, and that obey not the gospel of our Lord Jesus Chri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shall be punished with everlasting destruction from the presence of the Lord, and from the glory of his pow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shall be punished with everlasting destruction from the presence of the Lord, and from the glory of his pow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shall be punished with everlasting destruction from the presence of the Lord, and from the glory of his pow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he shall come to be glorified in his saints, and to be admired in all them that believe (because our testimony among you was believed) in that d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he shall come to be glorified in his saints, and to be admired in all them that believe (because our testimony among you was believed) in that d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lso we pray always for you, that our God would count you worthy of this calling, and fulfill all the good pleasure of his goodness, and the work of faith with pow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lso we pray always for you, that our God would count you worthy of this calling, and fulfill all the good pleasure of his goodness, and the work of faith with pow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the name of our Lord Jesus Christ may be glorified in you, and all of you in him, according to the grace of our God and the Lord Jesus Chri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the name of our Lord Jesus Christ may be glorified in you, and all of you in him, according to the grace of our God and the Lord Jesus Chri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the name of our Lord Jesus Christ may be glorified in you, and all of you in him, according to the grace of our God and the Lord Jesus Chri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தெசலோனிக்கேய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வுலும், சில்வானும், தீமோத்தேயும், நம்முடைய பிதவாகிய தேவனுக்குள்ளும்,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க்குள்ளும் இருக்கிற தெசலோனிக்கேயர் சபைக்கு எழுது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ம்முடைய பிதாவாகிய தேவனாலும் கர்த்தராகிய இயேசுகிறிஸ்துவினாலும் உங்களுக்குக் கிருபையும் சமாதா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கோதரரே, நாங்கள் எப்பொழுதும் உங்களுக்காக தேவனை ஸ்தோத்திரிக்கக் கடனாளிகளாயிருக்கிறோ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 மிகவும் பெருகுகிறபடியினாலும், நீங்களெல்லாரும் ஒருவரிலொருவர் வைத்திருக்கிற அ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க்கிறபடியினாலும், அப்படிச் செய்கிறது தகுதி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சகிக்கிற சகல துன்பங்களிலும் உபத்திரவங்களிலும் பொறுமையையும் விசுவா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க்கிறதினிமித்தம் உங்களைக்குறித்து நாங்கள் தேவனுடைய சபைகளில்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தேவனுடைய ராஜ்யத்தினிமித்தம் பாடு அநுபவிக்கிறவர்களாயிருக்க, அந்த ராஜ்யத்திற்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றெண்ணப்படும்படிக்கு, தேவன் நியாயமான தீர்ப்புச்செய்கிறவரென்பதற்கு, அ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ட்சி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ங்களை உபத்திரவப்படுத்துகிறவர்களுக்கு உபத்திரவத்தையும், உபத்திரவப்படுகிற உங்களுக்கு எங்களோ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தலையும் பிரதிபலனாகக்கொடுப்பது தேவனுக்கு நீதி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 அறியாதவர்களுக்கும், நம்முடைய கர்த்தராகிய இயேசுகிறிஸ்துவின் சுவிசேஷ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தவர்களுக்கும் நீதியுள்ள ஆக்கினையைச் செலுத்து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கிய இயேசு தமது வல்லமையின் தூதரோடும், ஜுவாலித்து எரிகிற அக்கினியோடும், வான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ம்போது அப்படி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நாளிலே தம்முடைய பரிசுத்தவான்களில் மகிமைப்படத்தக்கவராயும், நீங்கள் எங்களுடைய சாட்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படியினாலே உங்களிடத்திலும், விசுவாசிக்கிறவர்களெல்லாரிடத்திலும் ஆச்சரியப்படத்தக்க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வரு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கர்த்தருடைய சந்நிதானத்திலிருந்தும், அவருடைய வல்லமைபொருந்திய மகிமையிலிருந்தும் நீங்க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ய அழிவாகிய தண்டனையை அ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நம்முடைய தேவனும் கர்த்தராகிய இயேசுகிறிஸ்துவும் அளிக்கும் கிருபையின்படியே,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கிறிஸ்துவின் நாமம் உங்களிடத்திலும், நீங்கள் அவரிடத்திலும் மகிமைப்படும்பொரு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ம்முடைய தேவன் உங்களைத் தமது அழைப்புக்குப் பாத்திரராக்கவும், தமது தயையுள்ள சித்தம் முழுவ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 கிரியையும் பலமாய் உங்களிடத்தில் நிறைவேற்றவும் வேண்டுமென்று, எப்பொழுதும்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ள்ளு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1]]></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2026-09-17T00:33:41Z</dcterms:created>
  <dcterms:modified xsi:type="dcterms:W3CDTF">2026-09-17T00:33:41Z</dcterms:modified>
  <dc:title>2 தெசலோனிக்கேயர்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