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হলে যা উত্তম, তাই কি আমার কাছে মৃত্যু নিয়ে এল? নিশ্চয়ই না৷ উত্তম বিষয়ের মধ্য দিয়ে পাপ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মৃত্যু নিয়ে এল৷ যাতে পাপকে পাপ বলে চেনা যায়৷ আজ্ঞাকে ব্যবহার করে পাপকে অতীব পাপপূর্ণ বলে চে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জানি য়ে বিধি-ব্যবস্থা আত্মিক; কিন্তু আমি আত্মিক নই৷ ক্রীতদাসের মতো পাপ আমার ওপর কর্ত্তৃ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 করছি তাই আমি জানি না কারণ আমি যা করতে চাই তা করি না বরং য়ে মন্দ জিনিস আমি ঘৃণা করি তাই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আমি য়ে সব মন্দ কাজ করতে চাই না যদি তাই করি তাহলে বুঝতে হবে বিধি-ব্যবস্থা য়ে উত্তম ত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ন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য়েসব মন্দ কাজ করছি তা আমি নিজে য়ে করছি তা নয়, করছে সেই পাপ যা আমার মধ্যে বাসা বেঁধ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্যাঁ, আমি জানি যা ভাল তা আমার মধ্যে বাস করে না, অর্থাত্ আমার অনাত্মিক মানবিক প্রকৃতির মধ্য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৷ কারণ যা ভাল তা করবার ইচ্ছা আমার মধ্যে আছে কিন্তু তা আমি করতে পা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রণ যা ভাল আমি করতে চাই তা করি না; কিন্তু য়ে অন্যায় আমি করতে চাই না কাজে তাই তো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া আমি করতে চাই না যদি আমি তাই করি তাহলে য়ে পাপ আমার মধ্যে আছে তা এই মন্দ কাজ কর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জেই আমার মধ্যে এই নিয়মটি আমি লক্ষ্য করছি য়ে, যখন আমি সত্কার্য় করতে ইচ্ছা করি তখনও মন্দ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অন্তর ঈশ্বরের বিধি-ব্যবস্থা 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আমি দেখছি য়ে আমার দেহের মধ্যে আর একটা বিধি-ব্যবস্থা কাজ করছে, যা সেই বিধি-ব্য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লড়াই করে চলে, যা আমার মন গ্রহণ করেছে৷ আমার দেহে য়ে বিধি-ব্যবস্থা কাজ করছে তা হল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এবং এর হাতে আমি বন্দ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 হতভাগ্য মানুষ আমি! কে আমাকে এই মরদেহ থেকে উদ্ধার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াই ও বোনেরা, তোমরা যখন মোশির বিধি ব্যবস্থা জান, তখন তোমরা নিশ্চয়ই জান য়ে মানুষ যতদিন বে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 ততদিনই সে বিধি-ব্যবস্থার অধীন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আমাকে উদ্ধার করবেন! আমাদের প্রভু যীশু খ্রীষ্টের মাধ্যমে পরিত্রাণের দ্বারা ঈশ্বর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বেন৷এইজন্য আমি তাঁকে ধন্যবাদ জানাই৷ তাহলে দেখছি য়ে আমি মনে ঈশ্বরের বিধি-ব্যবস্থার দাস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ার পাপ প্রকৃতির দিক থেকে আমি পাপ ব্যবস্থারই দ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াদের কাছে একটা দৃষ্টান্ত দিই৷ একজন স্ত্রীলোক নিয়ম মত , যতদিন তার স্বামী বেঁচে থাকে ততদি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দায়বদ্ধ থাকে৷ স্বামী মারা গেলে সে বিয়ের বিধি-ব্যবস্থা থেকে মুক্তি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সেই স্ত্রীলোক, তার স্বামী বেঁচে থাকতে যদি অপর পুরুষকে বিবাহ করে, সে ব্যভিচার করে৷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মী যদি মারা যায়, তাহলে সে বিয়ের বিধি-ব্যবস্থা থেকে মুক্ত হয়ে যায়; আর তখন সে যদি অন্য পুর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য়ে করে তাহলে সে ব্যভিচারের দোষে দোষী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তএব আমার ভাই ও বোনেরা, খ্রীষ্টের দেহের মাধ্যমে সেইভাবেই তোমাদের পুরানো সত্ত্বার মৃত্যু হয়েছ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বিধি-ব্যবস্থার বন্ধন থেকে মুক্ত হয়েছ৷ মৃত্যু থেকে যিনি বেঁচে উঠেছেন এখন তোমরা তাঁরই হ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খ্রীষ্টের হয়েছি, য়েন ঈশ্বরের উদ্দেশ্যে ফল উত্‌পন্ন কর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তীতে আমরা মানবিক পাপ প্রকৃতি অনুসারে জীবনযাপন করছিলাম৷ বিধি-ব্যবস্থা পাপের য়েসব প্রবৃ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গিয়ে তোলে সেগুলি আমাদের দেহে প্রবল ছিল৷ যার ফলে আমরা যা করতাম তা আমাদের কাছে আত্মিক মৃত্যু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তীতে বিধি-ব্যবস্থা আমাদের বন্দী করে রেখেছিল, কিন্তু এখন আমাদের পুরানো সত্ত্বার মৃত্যু হয়ে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বিধি-ব্যবস্থার বন্ধন থেকে মুক্ত হয়েছি৷ এখন আমরা নুতন ধারায় ঈশ্বরের সেবা করি, পুরানো লিখ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নির্দেশ অনুসারে নয় কিন্তু পবিত্র আত্মার নির্দেশ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হয়তো ভাবছ য়ে আমি বলছি বিধি-ব্যবস্থা এবং পাপ একই বস্তু; না নিশ্চয়ই নয়৷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দ্বারাই পাপ কি তা আমি বুঝতে পারলাম৷ আমি কখনই বুঝতে পারতাম না য়ে লোভ করা অন্যায়;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য় লেখা না থাকত, ‘অপরের জিনিসে লোভ করা পাপ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পাপ ঐ নিষেধাজ্ঞার সুয়োগ নিয়ে আমার অন্তরে তখন লোভের আকর্ষণ জাগিয়ে তুলতে শুরু করল৷ তা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ের সুয়োগ নিয়ে আমার জীবনে পাপ প্রবেশ করল৷ ব্যবস্থা না থাকলে পাপের কোন শক্তি থাক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 সময় আমি বিধি-ব্যবস্থা ছাড়াই বেঁচে ছিলাম; কিন্তু যখন বিধি-ব্যবস্থা এল তখন আমার মধ্যে পাপ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শুরু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আমি আত্মিকভাবে মৃত্যু বরণ করলাম৷ য়ে আদেশের ফলে জীবন পাবার কথা সেই আদেশ আমাকে মৃত্যুর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ের সেই আজ্ঞা দিয়েই পাপ আমাকে ঠকাবার সুয়োগ পেল এবং তাই দিয়েই আমাকে আত্মিকভাবে মেরে ফে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হলে দেখা যাচ্ছে য়ে বিধি-ব্যবস্থা পবিত্র আর তাঁর আজ্ঞাও পবিত্র, ন্যায় ও উত্ত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2026-10-21T06:43:27Z</dcterms:created>
  <dcterms:modified xsi:type="dcterms:W3CDTF">2026-10-21T06:43:27Z</dcterms:modified>
  <dc:title>রোমীয়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