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ீதியான் தேசத்து ஆசாரியனாயிருந்த தன் மாமனாகிய எத்திரோவின் ஆடுகளை மேய்த்து வந்தான். அவன் ஆடுகளை வனாந்தரத்தின் பின் புறத்திலே ஓட்டி, தேவபர்வதமாகிய ஓரேப்மட்டும் வ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ீதியான் தேசத்து ஆசாரியனாயிருந்த தன் மாமனாகிய எத்திரோவின் ஆடுகளை மேய்த்து வந்தான். அவன் ஆடுகளை வனாந்தரத்தின் பின் புறத்திலே ஓட்டி, தேவபர்வதமாகிய ஓரேப்மட்டும் வ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கர்த்தருடைய தூதனானவர் ஒரு முட்செடியின் நடுவிலிருந்து உண்டான அக்கினிஜுவாலையிலே நின்று அவனுக்குத் தரிசனமானார். அப்பொழுது அவன் உற்றுப்பார்த்தான்; முட்செடி அக்கினியால் ஜுவாலித்து எரிந்தும், அது வெந்துபோகாமல் இ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கர்த்தருடைய தூதனானவர் ஒரு முட்செடியின் நடுவிலிருந்து உண்டான அக்கினிஜுவாலையிலே நின்று அவனுக்குத் தரிசனமானார். அப்பொழுது அவன் உற்றுப்பார்த்தான்; முட்செடி அக்கினியால் ஜுவாலித்து எரிந்தும், அது வெந்துபோகாமல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: இந்த முட்செடி வெந்து போகாதிருக்கிறது என்ன, நான் கிட்டப்போய் இந்த அற்புதகாட்சியைப் பார்ப்ப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ார்க்கும்படி கிட்ட வருகிறதைக் கர்த்தர் கண்டார். முட்செடியின் நடுவிலிருந்து தேவன் அவனை நோக்கி: மோசே, மோசே என்று கூப்பிட்டார். அவன்: இதோ, அடிய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ார்க்கும்படி கிட்ட வருகிறதைக் கர்த்தர் கண்டார். முட்செடியின் நடுவிலிருந்து தேவன் அவனை நோக்கி: மோசே, மோசே என்று கூப்பிட்டார். அவன்: இதோ, அடிய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: இங்கே கிட்டிச் சேராயாக; உன் கால்களில் இருக்கிற பாதரட்சையைக் கழற்றிப்போடு; நீ நிற்கிற இடம் பரிசுத்த பூமி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: இங்கே கிட்டிச் சேராயாக; உன் கால்களில் இருக்கிற பாதரட்சையைக் கழற்றிப்போடு; நீ நிற்கிற இடம் பரிசுத்த பூமி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அவர்: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ார். மோசே தேவனை நோக்கிப் பார்க்கப் பயந்ததினால், தன் முகத்தை மூடிக்கொ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அவர்: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ார். மோசே தேவனை நோக்கிப் பார்க்கப் பயந்ததினால், தன் முகத்தை மூடிக்கொ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எகிப்தில் இருக்கிற என் ஜனத்தின் உபத்திரவத்தை நான் பார்க்கவே பார்த்து, ஆளோட்டிகளினிமித்தம் அவர்கள் இடுகிற கூக்குரலைக் கேட்டேன், அவர்கள் படுகிற வேதனைகளையும் அறிந்த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எகிப்தில் இருக்கிற என் ஜனத்தின் உபத்திரவத்தை நான் பார்க்கவே பார்த்து, ஆளோட்டிகளினிமித்தம் அவர்கள் இடுகிற கூக்குரலைக் கேட்டேன், அவர்கள் படுகிற வேதனைகளையும் அறிந்த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இஸ்ரவேல் புத்திரரின் கூக்குரல் என் சந்நிதியில் வந்து எட்டினது; எகிப்தியர் அவர்களை ஒடுக்குகிற ஒடுக்குதலையும் க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இஸ்ரவேல் புத்திரரின் கூக்குரல் என் சந்நிதியில் வந்து எட்டினது; எகிப்தியர் அவர்களை ஒடுக்குகிற ஒடுக்குதலையும் 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ாகிய என் ஜனத்தை எகிப்திலிருந்து அழைத்து வரும்படி உன்னைப் பார்வோனிடத்துக்கு அனுப்புவேன் வா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ாகிய என் ஜனத்தை எகிப்திலிருந்து அழைத்து வரும்படி உன்னைப் பார்வோனிடத்துக்கு அனுப்புவேன் வா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ோசே தேவனை நோக்கி: பார்வோனிடத்துக்குப் போகவும், இஸ்ரவேல் புத்திரரை எகிப்திலிருந்து அழைத்துவரவும், நான் எம்மாத்திர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ோசே தேவனை நோக்கி: பார்வோனிடத்துக்குப் போகவும், இஸ்ரவேல் புத்திரரை எகிப்திலிருந்து அழைத்துவரவும், நான் எம்மாத்திர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: நான் உன்னோடே இருப்பேன்; நீ ஜனத்தை எகிப்திலிருந்து அழைத்து வந்தபின், நீங்கள் இந்த மலையில் தேவனுக்கு ஆராதனை செய்வீர்கள்; நான் உன்னை அனுப்பினேன் என்பதற்கு இதுவே அடையாளம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: நான் உன்னோடே இருப்பேன்; நீ ஜனத்தை எகிப்திலிருந்து அழைத்து வந்தபின், நீங்கள் இந்த மலையில் தேவனுக்கு ஆராதனை செய்வீர்கள்; நான் உன்னை அனுப்பினேன் என்பதற்கு இதுவே அடையாளம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: நான் உன்னோடே இருப்பேன்; நீ ஜனத்தை எகிப்திலிருந்து அழைத்து வந்தபின், நீங்கள் இந்த மலையில் தேவனுக்கு ஆராதனை செய்வீர்கள்; நான் உன்னை அனுப்பினேன் என்பதற்கு இதுவே அடையாளம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த் தேவன்: இருக்கிறவராக இருக்கிறேன் என்று மோசேயுடனே சொல்லி, இருக்கிறேன் என்பவர் என்னை உங்களிடத்துக்கு அனுப்பினார் என்று இஸ்ரவேல் புத்திரரோடே சொல்வாயாக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த் தேவன்: இருக்கிறவராக இருக்கிறேன் என்று மோசேயுடனே சொல்லி, இருக்கிறேன் என்பவர் என்னை உங்களிடத்துக்கு அனுப்பினார் என்று இஸ்ரவேல் புத்திரரோடே சொல்வ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ை எகிப்தின் சிறுமையிலிருந்து நீக்கி, பாலும் தேனும் ஓடுகிற தேசமாகிய கானானியர் ஏத்தியர் எமோரியர் பெரிசியர் ஏவியர் எபூசியருடைய தேசத்துக்குக் கொண்டுபோவேன் என்றும் சொன்னேன் என்றார் என்று சொல்ல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ை எகிப்தின் சிறுமையிலிருந்து நீக்கி, பாலும் தேனும் ஓடுகிற தேசமாகிய கானானியர் ஏத்தியர் எமோரியர் பெரிசியர் ஏவியர் எபூசியருடைய தேசத்துக்குக் கொண்டுபோவேன் என்றும் சொன்னேன் என்றார் என்று சொல்ல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ை எகிப்தின் சிறுமையிலிருந்து நீக்கி, பாலும் தேனும் ஓடுகிற தேசமாகிய கானானியர் ஏத்தியர் எமோரியர் பெரிசியர் ஏவியர் எபூசியருடைய தேசத்துக்குக் கொண்டுபோவேன் என்றும் சொன்னேன் என்றார் என்று சொல்ல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, எகிப்தின் ராஜா கைவல்லமை கண்டாலொழிய, உங்களைப் போகவிடான் என்று நான் அறி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நான் என் கையை நீட்டி, எகிப்தின் நடுவிலே நான் செய்யும் சகலவித அற்புதங்களாலும் அதை வாதிப்பேன்; அதற்குப்பின் அவன் உங்களைப் போகவிடு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நான் என் கையை நீட்டி, எகிப்தின் நடுவிலே நான் செய்யும் சகலவித அற்புதங்களாலும் அதை வாதிப்பேன்; அதற்குப்பின் அவன் உங்களைப் போகவிடு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ந்த ஜனங்களுக்கு எகிப்தியரின் கண்களில் தயவு கிடைக்கப்பண்ணுவேன்; நீங்கள் போகும் போது வெறுமையாய்ப் போவ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ந்த ஜனங்களுக்கு எகிப்தியரின் கண்களில் தயவு கிடைக்கப்பண்ணுவேன்; நீங்கள் போகும் போது வெறுமையாய்ப் போவத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ോശെ മിദ്യാനിലെ പുരോഹിതനും തന്റെ അമ്മായപ്പനുമായ യിത്രോവിന്റെ ആടുകളെ മോയിച്ചുകൊണ്ടിര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ുകളെ മരുഭൂമിക്കു അപ്പുറത്തു ദൈവത്തിന്റെ പർവ്വതമായ ഹോരേബ് വരെ കൊണ്ടു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ിടെ യഹോവയുടെ ദൂതൻ ഒരു മുൾപടർപ്പിന്റെ നടുവിൽനിന്നു അഗ്നിജ്വാലയിൽ അവന്നു പ്രത്യക്ഷനായി.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ോക്കിയാറെ മുൾപടർപ്പു തീ പിടിച്ചു കത്തുന്നതും മുൾപടർപ്പു വെന്തുപോകാതിരിക്കുന്നത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ുൾപടർപ്പു വെന്തുപോകാതിരിക്കുന്ന ഈ വലിയ കാഴ്ച എന്തെന്നു ഞാൻ ചെന്നു നോക്കട്ടെ എന്നു മോശെ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ോക്കേണ്ടതിന്നു അവൻ വരുന്നതു യഹോവ കണ്ടപ്പോൾ ദൈവം മുൾപടർപ്പിന്റെ നടുവിൽ നിന്നു അവനെ മോശേ, മോശ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വിളിച്ചു. അതിന്നു അവൻ: ഇതാ, ഞാ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ോൾ അവൻ: ഇങ്ങോട്ടു അടുക്കരുതു; നീ നില്ക്കുന്ന സ്ഥലം വിശുദ്ധഭൂമിയാകയാൽ കാലിൽനിന്നു ചെരിപ്പ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ഴിച്ചുകള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അബ്രാഹാമിന്റെ ദൈവവും യിസ്ഹാക്കിന്റെ ദൈവവും യാക്കോബിന്റെ ദൈവവുമായി, നിന്റെ പിതാവിന്റെ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 എന്നും അവൻ അരുളിച്ചെയ്തു. മോശെ ദൈവത്തെ നോക്കുവാൻ ഭയപ്പെട്ടു മുഖം മൂ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ോവ അരുളിച്ചെയ്തതു: മിസ്രയീമിലുള്ള എന്റെ ജനത്തിന്റെ കഷ്ടത ഞാൻ കണ്ടു കണ്ടു; ഊഴിയവിചാരക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മുള്ള അവരുടെ നിലവിളിയും കേട്ടു; ഞാൻ അവരുടെ സങ്കടങ്ങൾ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െ മിസ്രയീമ്യരുടെ കയ്യിൽനിന്നു വിടുവിപ്പാനും ആ ദേശത്തുനിന്നു നല്ലതും വിശാലവുമായ ദേശത്തേക്ക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ലും തേനും ഒഴുകുന്ന ദേശത്തേക്കു, കനാന്യർ, ഹിത്യർ, അമോർയ്യർ, പെരിസ്യർ, ഹിവ്യർ, യെബൂസ്യർ എന്ന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േക്കു അവരെ കൊണ്ടുപോകുവാനും ഞാൻ ഇറങ്ങി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ിസ്രായേൽമക്കളുടെ നിലവിളി എന്റെ അടുക്കൽ എത്തിയിരിക്കുന്നു; മിസ്രയീമ്യർ അവരെ ഞെരു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െരുക്കവും ഞാൻ കണ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കയാൽ വരിക; നീ എന്റെ ജനമായ യിസ്രായേൽമക്കളെ മിസ്രയീമിൽനിന്നു പുറപ്പെടുവിക്കേണ്ടതിന്നു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റവോന്റെ അടുക്കൽ അയ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ോശെ ദൈവത്തോടു: ഫറവോന്റെ അടുക്കൽ പോകുവാനും യിസ്രായേൽമക്കളെ മിസ്രയീമിൽനിന്നു പുറപ്പെടുവ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എന്തു മാത്രമുള്ള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അവൻ: ഞാൻ നിന്നോടുകൂടെ ഇരിക്കും; നീ ജനത്തെ മിസ്രയീമിൽനിന്നു കൂട്ടിക്കൊണ്ടു വര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ഈ പർവ്വതത്തിങ്കൽ ദൈവത്തെ ആരാധിക്കുമെന്നുള്ളതു ഞാൻ നിന്നെ അയച്ചതിന്നു അടയാളം ആ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ോശെ ദൈവത്തോടു: ഞാൻ യിസ്രായേൽമക്കളുടെ അടുക്കൽ ചെന്നു: നിങ്ങളുടെ പിതാക്കന്മാരുടെ ദൈവം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അടുക്കൽ അയച്ചിരിക്കുന്നു എന്നു പറയുമ്പോൾ: അവന്റെ നാമം എന്തെന്നു അവർ എന്നോടു ചോദിച്ചാൽ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ോടു എന്തു പറയേണം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ദൈവം മോശെയോടു: ഞാൻ ആകുന്നവൻ ഞാൻ ആകുന്നു; ഞാൻ ആകുന്നു എന്നുള്ളവൻ എന്നെ നിങ്ങള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ിരിക്കുന്നു എന്നിങ്ങനെ നീ യിസ്രായേൽമക്കളോടു പറയേണ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ൈവം പിന്നെയും മോശെയോടു അരുളിച്ചെയ്തതെന്തന്നാൽ: നീ യിസ്രായേൽമക്കളോടു ഇപ്രകാരം പറയേണ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ബ്രാഹാമിന്റെ ദൈവവും യിസ്ഹാക്കിന്റെ ദൈവവും യാക്കോബിന്റെ ദൈവവുമായി നിങ്ങളുടെ പിതാക്കന്മാരുട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എന്നെ നിങ്ങളുടെ അടുക്കൽ അയച്ചിരിക്കുന്നു; ഇതു എന്നേക്കും എന്റെ നാമവും തലമുറ തലമുറയായി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പക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 ചെന്നു യിസ്രായേൽമൂപ്പന്മാരെ കൂട്ടി അവരോടു: അബ്രാഹാമിന്റെയും യിസ്ഹാക്കിന്റെയും യാക്കോബ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ി, നിങ്ങളുടെ പിതാക്കന്മാരുടെ ദൈവമായ യഹോവ എനിക്കു പ്രത്യക്ഷനായി കല്പിച്ചതു: ഞാൻ നി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ൽ അവർ നിങ്ങളോടു ചെയ്യുന്നതിനെയും സന്ദർശ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ിസ്രയീമിലെ കഷ്ടതയിൽനിന്നു കനാന്യർ, ഹിത്യർ, അമോർയ്യർ, പെരിസ്യർ, ഹിവ്യർ, യെബൂസ്യർ എന്നി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േക്കു, പാലും തേനും ഒഴുകുന്ന ദേശത്തേക്കു നിങ്ങളെ കൊണ്ടുപോകുവാൻ ഞാൻ നിശ്ചയി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അവർ നിന്റെ വാക്കു കേൾക്കും. അപ്പോൾ നീയും യിസ്രായേൽ മൂപ്പന്മാരും മിസ്രയീം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ചെന്നു അവനോടു: എബ്രായരുടെ ദൈവമായ യഹോവ ഞങ്ങൾക്കു വെളിപ്പെട്ടുവന്നിരിക്കുന്നു. ആകയാൽ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ു ദിവസത്തെ വഴി മരുഭൂമിയിൽ ചെന്നു ഞങ്ങളുടെ ദൈവമായ യഹോവെക്കു യാഗം കഴിക്കട്ടെ എന്ന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മിസ്രയീംരാജാവു ഭുജബലംകൊണ്ടല്ലാതെ നിങ്ങളെ പോകുവാൻ സമ്മതിക്കയില്ല എന്നു ഞാൻ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കൊണ്ടു ഞാൻ എന്റെ കൈ നീട്ടി മിസ്രയീമിന്റെ നടുവിൽ ചെയ്‍വാനിരിക്കുന്ന അത്ഭുതങ്ങളെക്കൊണ്ട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ദണ്ഡിപ്പിക്കും; അതിന്റെ ശേഷം അവൻ നിങ്ങളെ വിട്ടയ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മിസ്രയീമ്യർക്കു ഈ ജനത്തോടു കൃപ തോന്നുമാറാക്കും; നിങ്ങൾ പോരുമ്പോൾ വെറുങ്കയ്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രേണ്ടി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ഓരോ സ്ത്രീ താന്താന്റെ അയൽക്കാരത്തിയോടും വീട്ടിൽ അതിഥിയായി പാർക്കുന്നവളോടും വെള്ളിയാഭരണ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ാഭരണങ്ങളും വസ്ത്രങ്ങളും ചോദിച്ചുവാങ്ങി നിങ്ങളുടെ പുത്രന്മാരെയും പുത്രിമാരെയും ധരി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്യരെ കൊള്ളയിടു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2026-10-20T02:03:35Z</dcterms:created>
  <dcterms:modified xsi:type="dcterms:W3CDTF">2026-10-20T02:03:35Z</dcterms:modified>
  <dc:title>പുറപ്പാട്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