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போத்திலும் மார்ப்பதக்கத்திலும் பதிக்கும் கோமேதகக் கற்களும் இரத்தினங்களும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சும்பொன்னினாலே கிருபாசனத்தைப் பண்ணுவாயாக; அது இரண்டரை முழ நீழமும் ஒன்றரை முழ அகலமுமாய் இருக்கக்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டுவிலே நான் வாசம் பண்ண, எனக்கு ஒரு பரிசுத்த ஸ்தலத்தை உண்டாக்குவ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ொன்னினால் இரண்டு கேருபீன்களைச் செய்வாயாக; பொன்னைத் தகடாய் அடித்து, அவைகளைச் செய்து, கிருபாசனத்தின் இரண்டு ஓரங்களிலும் வைப்ப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ாண்பிக்கும் வாசஸ்தலத்தின் மாதிரியின்படியும், அதினுடைய எல்லாத் தட்டுமுட்டுகளின் மாதிரியின்படியும் அதைச் செய்வீ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ாண்பிக்கும் வாசஸ்தலத்தின் மாதிரியின்படியும், அதினுடைய எல்லாத் தட்டுமுட்டுகளின் மாதிரியின்படியும் அதைச் செய்வீ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த்திம் மரத்தினால் ஒரு பெட்டியைப் பண்ணக்கடவர்கள்; அதின் நீளம் இரண்டரை முழமும், அதின் அகலம் ஒன்றரை முழமும், அதன் உயரம் ஒன்றரை முழமுமாயிருப்ப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த்திம் மரத்தினால் ஒரு பெட்டியைப் பண்ணக்கடவர்கள்; அதின் நீளம் இரண்டரை முழமும், அதின் அகலம் ஒன்றரை முழமும், அதன் உயரம் ஒன்றரை முழமுமாயி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புறத்து ஓரத்தில் ஒரு கேருபீனையும் மறுபுறத்து ஓரத்தில் மற்றக் கேருபீனையும் பண்ணிவை; அந்தக் கேருபீன்கள் கிருபாசனத்தின் இரண்டு ஓரங்களிலும் அதனோடே ஏகவேலையாயிருக்கும்படி, அவைகளைப் பண்ணக்கட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புறத்து ஓரத்தில் ஒரு கேருபீனையும் மறுபுறத்து ஓரத்தில் மற்றக் கேருபீனையும் பண்ணிவை; அந்தக் கேருபீன்கள் கிருபாசனத்தின் இரண்டு ஓரங்களிலும் அதனோடே ஏகவேலையாயிருக்கும்படி, அவைகளைப் பண்ணக்கட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எங்கும் பசும்பொன்தகட்டால் மூடுவாயாக; நீ அதின் உட்புறத்தையும் வெளிப்புறத்தையும் அதினால் மூடி, அதின்மேல் சுற்றிலும் பொன்னினால் திரணையை உண்டாக்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 ஒன்றுக்கொன்று எதிர்முகமுள்ளவைகளுமாய் இருக்கக்கடவது; கேருபீன்களின் முகங்கள் கிருபாசனத்தை நோக்குகிறவைகளாயி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 ஒன்றுக்கொன்று எதிர்முகமுள்ளவைகளுமாய் இருக்கக்கடவது; கேருபீன்களின் முகங்கள் கிருபாசனத்தை நோக்குகிறவைகளாயி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நாலு பொன் வளையங்களை வார்ப்பித்து, அவைகளை அதின் நாலு மூலைகளிலும் போட்டு, ஒரு பக்கத்தில் இரண்டு வளையங்களும்,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நாலு பொன் வளையங்களை வார்ப்பித்து, அவைகளை அதின் நாலு மூலைகளிலும் போட்டு, ஒரு பக்கத்தில் இரண்டு வளையங்களும்,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ருபாசனத்தைப் பெட்டியின்மீதில் வைத்து, பெட்டிக்குள்ளே நான் உனக்குக் கொடுக்கும் சாட்சிப்பிரமாணத்தை வைப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த்திம் மரத்தால் தண்டுகளைச் செய்து, அவைகளைப் பொன்தகட்டால் மூட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நான் உன்னைச் சந்திப்பேன்; கிருபாசனத்தின்மீதிலும் சாட்சிப்பெட்டியின்மேல் நிற்கும் இரண்டு கேருபீன்களின் நடுவிலும் இருந்து நான் இஸ்ரவேல் புத்திரருக்காக உனக்குக் கற்பிக்கப் போகிறவைகளையெல்லாம் உன்னோடே சொல்ல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நான் உன்னைச் சந்திப்பேன்; கிருபாசனத்தின்மீதிலும் சாட்சிப்பெட்டியின்மேல் நிற்கும் இரண்டு கேருபீன்களின் நடுவிலும் இருந்து நான் இஸ்ரவேல் புத்திரருக்காக உனக்குக் கற்பிக்கப் போகிறவைகளையெல்லாம் உன்னோடே சொல்ல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த் தண்டுகளால் பெட்டியைச் சுமக்கும்படி, அவைகளைப் பெட்டியின் பக்கங்களிலிருக்கும் வளையங்களிலே பாய்ச்சக்கடவ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ுக் காணிக்கையைக் கொண்டுவரும்படி அவர்களுக்குச் சொல்லு; மனப்பூர்வமாய் உற்சாகத்துடன் கொடுப்பவன் எவனோ அவனிடத்தில் எனக்குக் காணிக்கையை வாங்குவ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த் தண்டுகளால் பெட்டியைச் சுமக்கும்படி, அவைகளைப் பெட்டியின் பக்கங்களிலிருக்கும் வளையங்களிலே பாய்ச்சக்கடவ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த்திம் மரத்தால் ஒரு மேஜையையும் பண்ணுவாயாக; அது இரண்டு முழ நீளமும் ஒரு முழ அகலமும் ஒன்றரை முழ உயரமுமாய் இருக்கக்கடவ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த்திம் மரத்தால் ஒரு மேஜையையும் பண்ணுவாயாக; அது இரண்டு முழ நீளமும் ஒரு முழ அகலமும் ஒன்றரை முழ உயரமுமாய் இருக்கக்கடவ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ண்டுகள் பெட்டியிலிருந்து கழற்றப்படாமல், அதின் வளையங்களிலே இர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ண்டுகள் பெட்டியிலிருந்து கழற்றப்படாமல், அதின் வளையங்களிலே இருக்க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ைப் பசும் பொன்தகட்டால் மூடி, சுற்றிலும் அதற்குப் பொன்னினால் திரணையை உண்டாக்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க்குக் கொடுக்கும் சாட்சிப் பிரமாணத்தை அந்தப் பெட்டியிலே வைப்ப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ற்றிலும் அதற்கு நாலு விரற்கடையான சட்டத்தையும், அதின் சட்டத்திற்குச் சுற்றிலும் பொன்னினால் திரணையையும் உண்டாக்க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ற்றிலும் அதற்கு நாலு விரற்கடையான சட்டத்தையும், அதின் சட்டத்திற்குச் சுற்றிலும் பொன்னினால் திரணையையும் உண்டாக்க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நாலு பொன்வளையங்களைப் பண்ணி, அவைகளை அதின் நாலு கால்களுக்கு இருக்கும் நாலு மூலைகளிலும் தைக்கக்கட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ுக் காணிக்கையைக் கொண்டுவரும்படி அவர்களுக்குச் சொல்லு; மனப்பூர்வமாய் உற்சாகத்துடன் கொடுப்பவன் எவனோ அவனிடத்தில் எனக்குக் காணிக்கையை வாங்குவீர்கள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ளையங்கள் மேஜையைச் சுமக்கும் தண்டுகளுக்கு இடங்களாயிருக்கும்படி, சட்டத்தின் அருகே இருக்க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ளையங்கள் மேஜையைச் சுமக்கும் தண்டுகளுக்கு இடங்களாயிருக்கும்படி, சட்டத்தின் அருகே இருக்க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த் தண்டுகளைச் சீத்திம் மரத்தினால் செய்து, அவைகளைப் பொன்தகட்டால் மூடக்கடவாய்; அவைகளால் மேஜை சுமக்கப்ப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ரிய தட்டுகளையும், தூபக்கரண்டிகளையும், கிண்ணங்களைையும், பானபலி கரகங்களையும் பண்ணக்கடவாய்; அவைகளைப் பசும்பொன்னினால் பண்ணக்கடவ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ஜையின்மேல் நித்தமும் என் சந்நிதியில் சமுகத்தப்பங்களை வைக்கக்கடவ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 செய்யப்படவேண்டும்; அதின் தண்டும் கிளைகளும் மொக்குகளும் பழங்களும் பூக்களும் பொன்னினால் செய்யப்பட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 செய்யப்படவேண்டும்; அதின் தண்டும் கிளைகளும் மொக்குகளும் பழங்களும் பூக்களும் பொன்னினால் செய்யப்பட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ு கிளைகள் அதின் பக்கங்களில் விடவேண்டும்; குத்துவிளக்கின் மூன்று கிளைகள் அதின் ஒரு பக்கத்திலும், குத்துவிளக்கின் மூன்று கிளைகள் அதின் மறுபக்கத்திலும் வி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ு கிளைகள் அதின் பக்கங்களில் விடவேண்டும்; குத்துவிளக்கின் மூன்று கிளைகள் அதின் ஒரு பக்கத்திலும், குத்துவிளக்கின் மூன்று கிளைகள் அதின் மறுபக்கத்திலும் விட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வ்வொரு கிளையிலே வாதுமைக் கொட்டைக்கு ஒப்பான மூன்று மொக்குகளும், ஒரு பழமும், ஒரு பூவும் இருப்பதாக; குத்துவிளக்கிலிருந்து புறப்படும் ஆறு கிளைகளிலும் அப்படியே இரு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அவர்களிடத்தில் வாங்கவேண்டிய காணிக்கையாவன, பொன்னும், வெள்ளியும், வெண்கலம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ளக்குத்தண்டிலோ, வாதுமைக் கொட்டைக்கு ஒப்பான நாலு மொக்குகளும், பழங்களும், பூக்களும் இருப்பத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ிலிருந்து புறப்படும்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ப்பதாக; விளக்குத்தண்டிலிருந்து புறப்படும் ஆறு கிளைகளுக்கும் அப்படியே இருக்கவேண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ிலிருந்து புறப்படும்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ப்பதாக; விளக்குத்தண்டிலிருந்து புறப்படும் ஆறு கிளைகளுக்கும் அப்படியே இருக்க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ைகளின் பழங்களும் அவைகளின் கிளைகளும் பொன்னினால் உண்டானவைகளாயிருப்பதாக; அவையெல்லாம் தகடாய் அடித்த பசும்பொன்னால் செய்யப்பட்ட ஒரே வேலையாயிர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ைகளின் பழங்களும் அவைகளின் கிளைகளும் பொன்னினால் உண்டானவைகளாயிருப்பதாக; அவையெல்லாம் தகடாய் அடித்த பசும்பொன்னால் செய்யப்பட்ட ஒரே வேலையாயிருக்க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ல் ஏழு அகல்களைச் செய்வாயாக; அதற்கு நேரெதிராய் எரியும்படிக்கு அவைகள் ஏற்றப்படக்கடவ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கத்தரிகளும் சாம்பல் பாத்திரங்களும் பசும்பொன்னினால் செய்யப்படுவத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ற்குரிய பணிமுட்டுகள் யாவையும் ஒரு தாலந்து பசும்பொன்னினால் பண்ணவேண்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லையிலே உனக்குக் காண்பிக்கப்பட்ட மாதிரியின்படியே அவைகளைச் செய்ய எச்சரிக்கையாயிர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லையிலே உனக்குக் காண்பிக்கப்பட்ட மாதிரியின்படியே அவைகளைச் செய்ய எச்சரிக்கையாயிர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ளநீலநூலும், இரத்தாம்பரநூலும், சிவப்புநூலும், மெல்லிய பஞ்சுநூலும், வெள்ளாட்டுமயிர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வப்புத்தீர்ந்த ஆட்டுக்கடாத்தோலும், தகசுத்தோலும், சீத்திம் மரம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ளக்கெண்ணெயும், அபிஷேக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போத்திலும் மார்ப்பதக்கத்திலும் பதிக்கும் கோமேதகக் கற்களும் இரத்தினங்களும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ৃত হবে তা গ্রহণ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ড়াই হাত লম্বা ও দেড় হাত চওড়া একটি সোনার আচ্ছাদন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আরও বললেন, “লোকরা আমার জন্য একটি পবিত্র স্থান তৈরী করবে| তখন আমি তাদের মধ্যে থাকতে পা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পেটানো সোনা দিয়ে দুইটি করূব দূত বানাও এবং সোনার আচ্ছাদনের দুই প্রান্তে তাদের রাখ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তোমাদের পবিত্র তাঁবু এবং তার আসবাবপত্রাদি কেমন দেখতে হওয়া উচিত্‌ দেখাব| এবং আমি য়েমন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ব ঠিক তেমনি একটি তাঁবু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একটি বিশেষ সিন্দুক তৈরী করবে| সিন্দুকটি তোমরা বাবলা কাঠ দিয়ে তৈরী করবে| পবিত্র সিন্দুক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ৈর্য়্ঘ হবে 2.5 হাত, প্রস্থ 1.5 হাত এবং উচ্চতা 1.5 হা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চ্ছাদনের দুই কোণায তাদের রেখে একই আচ্ছাদনের নীচে ওদের স্থাপন করবে| এরপর দূতদের এবং আচ্ছাদনট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অখণ্ড বস্তু করবার জন্য তাদের যুক্ত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ুরো সিন্দুকটির ভেতরে বাইরে সোনা দিয়ে মুড়ে দেবে| তোমরা অবশ্যই তার চারধারে সোনার ঝালর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দূতদের ডানা দুটিকে অবশ্যই আকাশের দিকে বিস্তৃত করে দিতে হবে| এবার ডানা সমেত দূতের মূর্ত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ন্দুকে এমনভাবে রাখবে য়েন দুজনেই মুখোমুখি আচ্ছাদনের দিকে তাকিযে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োমরা সিন্দুকটিকে বয়ে নেওয়ার জন্য চারটি সোনার আংটা সিন্দুকটির চারদিকে লাগাবে| দুদিকে দুটো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োনার কড়া বা আংট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আমি তোমাদের চুক্তিটি দেবে এবং তোমরা তা সিন্দুকে রাখবে এবং সিন্দুকের ওপর ঐ ঢাকনাটি দ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সিন্দুকটিকে বহন করার জন্য দুটো বাবলা কাঠের দণ্ড বানাবে| এই দণ্ডটিও সোনা দিয়ে মোড়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যখন তোমাদের সঙ্গে সাক্ষাত্‌ করব তখন আমি পরস্পর মুখোমুখি ঐ দূতদের মাঝখানে আচ্ছাদনের ওপর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ব| ইস্রায়েলবাসীকে দেবার জন্য আমি আমার সমস্ত আদেশসমূহ তোমাদের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রপর সিন্দুকটির দু প্রান্তের আংটার মধ্যে দণ্ডগুলি ঢোকাবে এবং সিন্দুকটিকে বয়ে নিয়ে যাওয়ার কা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ইস্রায়েলের লোকদের বলো আমার জন্য উপহার নিয়ে আসতে| তারা ব্যক্তিগতভাবে নিজেদের মনে মনে ঠিক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বাবলা কাঠের একটি টেবিল তৈরী করবে| টেবিলটি দৈর্য়্ঘে হবে 2 হাত, প্রস্থে 1 হাত এবং উচ্চতায় 1.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দণ্ডগুলি অবশ্যই সিন্দুকটির হাতার ভেতরদিকে দৃঢ় হয়ে থাকবে এবং সেগুলো কখনও খুলে নেওয়া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টেবিলটি খাঁটি সোনা দিয়ে মোড়া থাকবে এবং টেবিলের চারদিকে সোনার নিকেল কর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 বললেন, “আমি তোমাদের চুক্তিটি দেব| তা ঐ সিন্দুকে রেখ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রপর টেবিলের চারিদিকে 1 হাত চওড়া একটি কাঠের কাঠামো তৈরী করবে এবং ঐ কাঠের কাঠামোতে সোনার নিক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টেবিলের চার পায়ায চারটি সোনার কড়া তৈরী কর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বে তারা আমাকে কি দিতে চায| আমার হয়ে তুমি সেই উপহারগুলি গ্রহণ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পায়ায সোনার কড়া চারটি টেবিলের ওপর রাখা কাঠামো বরাবর সোজা তুলে আনবে| এবার চারটি কড়ায দ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ুকিয়ে টেবিলটিকে বহন করা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াবলা কাঠেরই দণ্ড তৈরী করে য়েগুলি সোনারপাতে মুড়ে টেবিলটিকে বহ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োনার থালা, চামচ, মগ ও পাত্র তৈরী করবে| মগ ও পাত্র পেয নৈবেদ্যর জন্য ব্যবহার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টেবিলের ওপর আমার জন্য বিশেষ রুটি রাখবে| এবং তা য়েন সর্বক্ষণই আমার সামনে রাখা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এরপর একটি দীপদান বানাবে| খাঁটি সোনাকে পিটিযে একটি সুদৃশ্য দীপদান তৈরী করবে| এই দীপদানের কাণ্ড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খা, গোলাধার প্রভৃতি সব অখণ্ড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এই দীপদানে অবশ্যই ছয়টি শাখা থাকতে হবে| তিনটি শাখা একদিকে প্রসারিত থাকবে এবং অন্যদিকে থাক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টি শাখ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প্রত্যেক শাখায় তিনটি ফুল থাকবে| ঐ দীপদানের ফুলগুলি বাদাম ফুলের মতো হবে এবং তাতে মুকুলও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হল তার ফর্দ যা যা তুমি তাদের থেকে গ্রহণ করবে: সোনা, রূপো এবং পিত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দীপদানের জন্য আরও চারটে ফুল তৈরী করবে| এই ফুলগুলি হবে বাদাম ফুলের মতো, সঙ্গে মুকুলও থাকব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দীপদানের ছয়টি শাখা থাকবে| হাতলের বা দীপদানের কাণ্ডের দুদিক থেকে যথাক্রমে তিনটি করে শাখা বে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| কাণ্ডের যেখানে শাখাগুলি মিশছে সেখানে ফুল ও মুকুল তৈরী করে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পুরো দীপদানটি, এবং শাখা ফুলগুলিও খাঁটি সোনার হওয়া চাই| এবং পুরোটাই একছাঁচে অর্থাত্‌ অখণ্ড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এরপর সাতটি প্রদীপ বানাবে দীপদানে রাখার জন্য| এই প্রদীপগুলিই দীপদানের সামনে আলোকিত কর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প্রদীপের চিমটাটিও সোনার হওয়া চাই| য়ে থালাটিতে দীপদানটি রাখা হবে সেটিকেও সোনার হ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ঐ দীপদান ও দীপদানের আনুষঙ্গিক অংশ তৈরী করতে অবশ্যই 75 পাউণ্ড সোনা ব্যবহার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পর্বতের ওপর আমি তোমাদের যা যা দেখিয়েছি তা তৈরী করার সময় সর্বদা সতর্ক থেকো, য়েন কোন ভুল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নীল, বেগুনী এবং লাল সূতো ও মসৃণ শনের কাপড় এবং ছাগলের লো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েষের লাল রঙের চামড়া, মসৃণ চামড়া, বাবলা কাঠ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দীপের তেল, অভিষেকের তেল, সুগন্ধি মশলা, সুগন্ধি ধূপ তৈরির মশল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গুলি ছাড়াও অলীক মণি এবং অন্যান্য মনিমাণিক্য য়েগুলো যাজক দ্বারা পরিহিত এফোদ এবং বক্ষাবরণ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2026-07-31T18:56:49Z</dcterms:created>
  <dcterms:modified xsi:type="dcterms:W3CDTF">2026-07-31T18:56:49Z</dcterms:modified>
  <dc:title>யாத்திராகமம்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