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let them make me a sanctuary; that I may dwell among them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ccording to all that I show you, after the pattern of the tabernacle, and the pattern of all the instruments thereof, even so shall all of you make it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ccording to all that I show you, after the pattern of the tabernacle, and the pattern of all the instruments thereof, even so shall all of you make it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y shall make an ark of shittim wood: two cubits and a half shall be the length thereof, and a cubit and a half the breadth thereof, and a cubit and a half the height thereof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y shall make an ark of shittim wood: two cubits and a half shall be the length thereof, and a cubit and a half the breadth thereof, and a cubit and a half the height thereof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you shall overlay it with pure gold, within and without shall you overlay it, and shall make upon it a crown of gold round about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you shall overlay it with pure gold, within and without shall you overlay it, and shall make upon it a crown of gold round about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you shall cast four rings of gold for it, and put them in the four corners thereof; and two rings shall be in the one side of it, and two rings in the other side of it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you shall cast four rings of gold for it, and put them in the four corners thereof; and two rings shall be in the one side of it, and two rings in the other side of it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you shall make staves of shittim wood, and overlay them with gold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, saying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you shall put the staves into the rings by the sides of the ark, that the ark may be borne with them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you shall put the staves into the rings by the sides of the ark, that the ark may be borne with them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 staves shall be in the rings of the ark: they shall not be taken from it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you shall put into the ark the testimony which I shall give you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you shall make a mercy seat of pure gold: two cubits and a half shall be the length thereof, and a cubit and a half the breadth thereof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you shall make a mercy seat of pure gold: two cubits and a half shall be the length thereof, and a cubit and a half the breadth thereof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you shall make two cherubims of gold, of beaten work shall you make them, in the two ends of the mercy seat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you shall make two cherubims of gold, of beaten work shall you make them, in the two ends of the mercy seat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make one cherub on the one end, and the other cherub on the other end: even of the mercy seat shall all of you make the cherubims on the two ends thereof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make one cherub on the one end, and the other cherub on the other end: even of the mercy seat shall all of you make the cherubims on the two ends thereof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Speak unto the children of Israel, that they bring me an offering: of every man that gives it willingly with his heart all of you shall take my offering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 cherubims shall stretch forth their wings on high, covering the mercy seat with their wings, and their faces shall look one to another; toward the mercy seat shall the faces of the cherubims be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 cherubims shall stretch forth their wings on high, covering the mercy seat with their wings, and their faces shall look one to another; toward the mercy seat shall the faces of the cherubims be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 cherubims shall stretch forth their wings on high, covering the mercy seat with their wings, and their faces shall look one to another; toward the mercy seat shall the faces of the cherubims be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you shall put the mercy seat above upon the ark; and in the ark you shall put the testimony that I shall give you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you shall put the mercy seat above upon the ark; and in the ark you shall put the testimony that I shall give you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re I will meet with you, and I will commune with you from above the mercy seat, from between the two cherubims which are upon the ark of the testimony, of all things which I will give you in commandment unto the children of Israel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re I will meet with you, and I will commune with you from above the mercy seat, from between the two cherubims which are upon the ark of the testimony, of all things which I will give you in commandment unto the children of Israel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re I will meet with you, and I will commune with you from above the mercy seat, from between the two cherubims which are upon the ark of the testimony, of all things which I will give you in commandment unto the children of Israel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You shall also make a table of shittim wood: two cubits shall be the length thereof, and a cubit the breadth thereof, and a cubit and a half the height thereof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You shall also make a table of shittim wood: two cubits shall be the length thereof, and a cubit the breadth thereof, and a cubit and a half the height thereof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Speak unto the children of Israel, that they bring me an offering: of every man that gives it willingly with his heart all of you shall take my offering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you shall overlay it with pure gold, and make thereto a crown of gold round about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you shall make unto it a border of an hand breadth round about, and you shall make a golden crown to the border thereof round about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you shall make unto it a border of an hand breadth round about, and you shall make a golden crown to the border thereof round about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you shall make for it four rings of gold, and put the rings in the four corners that are on the four feet thereof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you shall make for it four rings of gold, and put the rings in the four corners that are on the four feet thereof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Opposite to the border shall the rings be for places of the staves to bear the table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Opposite to the border shall the rings be for places of the staves to bear the table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you shall make the staves of shittim wood, and overlay them with gold, that the table may be borne with them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you shall make the staves of shittim wood, and overlay them with gold, that the table may be borne with them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you shall make the dishes thereof, and spoons thereof, and covers thereof, and bowls thereof, to cover likewise: of pure gold shall you make them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is is the offering which all of you shall take of them; gold, and silver, and brass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you shall make the dishes thereof, and spoons thereof, and covers thereof, and bowls thereof, to cover likewise: of pure gold shall you make them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you shall set upon the table showbread before me always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you shall make a candlestick of pure gold: of beaten work shall the candlestick be made: his shaft, and his branches, his bowls, his knops, and his flowers, shall be of the same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you shall make a candlestick of pure gold: of beaten work shall the candlestick be made: his shaft, and his branches, his bowls, his knops, and his flowers, shall be of the same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you shall make a candlestick of pure gold: of beaten work shall the candlestick be made: his shaft, and his branches, his bowls, his knops, and his flowers, shall be of the same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six branches shall come out of the sides of it; three branches of the candlestick out of the one side, and three branches of the candlestick out of the other side: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six branches shall come out of the sides of it; three branches of the candlestick out of the one side, and three branches of the candlestick out of the other side: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ree bowls made like unto almonds, with a the shape of round apples and a flower in one branch; and three bowls made like almonds in the other branch, with a the shape of round apples and a flower: so in the six branches that come out of the candlestick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ree bowls made like unto almonds, with a the shape of round apples and a flower in one branch; and three bowls made like almonds in the other branch, with a the shape of round apples and a flower: so in the six branches that come out of the candlestick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in the candlesticks shall be four bowls made like unto almonds, with their knops and their flowers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blue, and purple, and scarlet, and fine linen, and goats' hair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there shall be a the shape of round apples under two branches of the same, and a the shape of round apples under two branches of the same, and a the shape of round apples under two branches of the same, according to the six branches that proceed out of the candlestick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there shall be a the shape of round apples under two branches of the same, and a the shape of round apples under two branches of the same, and a the shape of round apples under two branches of the same, according to the six branches that proceed out of the candlestick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there shall be a the shape of round apples under two branches of the same, and a the shape of round apples under two branches of the same, and a the shape of round apples under two branches of the same, according to the six branches that proceed out of the candlestick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Their knops and their branches shall be of the same: all it shall be one beaten work of pure gold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Their knops and their branches shall be of the same: all it shall be one beaten work of pure gold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you shall make the seven lamps thereof: and they shall light the lamps thereof, that they may give light opposite to it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the tongs thereof, and the intruments for snuffings thereof, shall be of pure gold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Of a talent of pure gold shall he make it, with all these vessels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look that you make them after their pattern, which was showed you in the mount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rams' skins dyed red, and badgers' skins, and shittim wood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Oil for the light, spices for anointing oil, and for sweet incense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Onyx stones, and stones to be set in the ephod, and in the breastplate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2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நடுவிலே நான் வாசம் பண்ண, எனக்கு ஒரு பரிசுத்த ஸ்தலத்தை உண்டாக்குவார்கள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னக்குக் காண்பிக்கும் வாசஸ்தலத்தின் மாதிரியின்படியும், அதினுடைய எல்லாத் தட்டுமுட்டுகள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திரியின்படியும் அதைச் செய்வீர்கள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த்திம் மரத்தினால் ஒரு பெட்டியைப் பண்ணக்கடவர்கள்; அதின் நீளம் இரண்டரை முழமும், அதின் அ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ன்றரை முழமும், அதன் உயரம் ஒன்றரை முழமுமாயிருப்ப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 எங்கும் பசும்பொன்தகட்டால் மூடுவாயாக; நீ அதின் உட்புறத்தையும் வெளிப்புறத்தையும் அதினால் மூட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ின்மேல் சுற்றிலும் பொன்னினால் திரணையை உண்டாக்க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நாலு பொன் வளையங்களை வார்ப்பித்து, அவைகளை அதின் நாலு மூலைகளிலும் போட்டு, ஒரு பக்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ண்டு வளையங்களும், மறுபக்கத்தில் இரண்டு வளையங்களும் இருக்கும்படி தை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ீத்திம் மரத்தால் தண்டுகளைச் செய்து, அவைகளைப் பொன்தகட்டால் மூட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த் தண்டுகளால் பெட்டியைச் சுமக்கும்படி, அவைகளைப் பெட்டியின் பக்கங்களிலிருக்கும் வளையங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ய்ச்சக்கட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த் தண்டுகள் பெட்டியிலிருந்து கழற்றப்படாமல், அதின் வளையங்களிலே இருக்க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னக்குக் கொடுக்கும் சாட்சிப் பிரமாணத்தை அந்தப் பெட்டியிலே வைப்ப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சும்பொன்னினாலே கிருபாசனத்தைப் பண்ணுவாயாக; அது இரண்டரை முழ நீழமும் ஒன்றரை முழ அகலமு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க்கக்கடவ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ொன்னினால் இரண்டு கேருபீன்களைச் செய்வாயாக; பொன்னைத் தகடாய் அடித்து, அவைகளைச் செய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ிருபாசனத்தின் இரண்டு ஓரங்களிலும் வைப்ப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 புறத்து ஓரத்தில் ஒரு கேருபீனையும் மறுபுறத்து ஓரத்தில் மற்றக் கேருபீனையும் பண்ணிவை; அந்த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ேருபீன்கள் கிருபாசனத்தின் இரண்டு ஓரங்களிலும் அதனோடே ஏகவேலையாயிருக்கும்படி, அவைகளைப் பண்ணக்கட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எனக்குக் காணிக்கையைக் கொண்டுவரும்படி அவர்களுக்குச் சொல்லு; மனப்பூர்வ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க் கேருபீன்கள் தங்கள் செட்டைகளை உயர விரித்து, தங்கள் செட்டைகளால் கிருபாசனத்தை மூடுகிறவை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ன்றுக்கொன்று எதிர்முகமுள்ளவைகளுமாய் இருக்கக்கடவது; கேருபீன்களின் முகங்கள் கிருபாசன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ோக்குகிறவைகளாயிருப்ப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ிருபாசனத்தைப் பெட்டியின்மீதில் வைத்து, பெட்டிக்குள்ளே நான் உனக்குக் கொட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ாட்சிப்பிரமாணத்தை வைப்ப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ங்கே நான் உன்னைச் சந்திப்பேன்; கிருபாசனத்தின்மீதிலும் சாட்சிப்பெட்டியின்மேல் நிற்கும் இர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ேருபீன்களின் நடுவிலும் இருந்து நான் இஸ்ரவேல் புத்திரருக்காக உனக்குக் கற்பிக்கப் போகிறவைகளை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ன்னோடே சொல்ல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ீத்திம் மரத்தால் ஒரு மேஜையையும் பண்ணுவாயாக; அது இரண்டு முழ நீளமும் ஒரு முழ அகலமும் ஒன்றரை மு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யரமுமாய் இருக்கக்கடவ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ற்சாகத்துடன் கொடுப்பவன் எவனோ அவனிடத்தில் எனக்குக் காணிக்கையை வாங்குவீர்கள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ைப் பசும் பொன்தகட்டால் மூடி, சுற்றிலும் அதற்குப் பொன்னினால் திரணையை உண்டாக்க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ுற்றிலும் அதற்கு நாலு விரற்கடையான சட்டத்தையும், அதின் சட்டத்திற்குச் சுற்றிலும் பொன்ன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ிரணையையும் உண்டாக்க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நாலு பொன்வளையங்களைப் பண்ணி, அவைகளை அதின் நாலு கால்களுக்கு இருக்கும் நாலு மூலைகள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ைக்கக்கட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ளையங்கள் மேஜையைச் சுமக்கும் தண்டுகளுக்கு இடங்களாயிருக்கும்படி, சட்டத்தின் அரு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க்க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த் தண்டுகளைச் சீத்திம் மரத்தினால் செய்து, அவைகளைப் பொன்தகட்டால் மூடக்கடவாய்; அவைகளால் மேஜ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ுமக்கப்பட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ரிய தட்டுகளையும், தூபக்கரண்டிகளையும், கிண்ணங்களைையும், பானபலி கரகங்களையும் பண்ணக்கடவாய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அவர்களிடத்தில் வாங்கவேண்டிய காணிக்கையாவன, பொன்னும், வெள்ளியும், வெண்கலம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ைகளைப் பசும்பொன்னினால் பண்ணக்கட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ஜையின்மேல் நித்தமும் என் சந்நிதியில் சமுகத்தப்பங்களை வைக்கக்கட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சும்பொன்னினால் ஒரு குத்துவிளக்கையும் உண்டாக்குவாயாக; அது பொன்னினால் அடிப்புவேலையாய்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யப்படவேண்டும்; அதின் தண்டும் கிளைகளும் மொக்குகளும் பழங்களும் பூக்களும் பொன்ன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யப்பட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று கிளைகள் அதின் பக்கங்களில் விடவேண்டும்; குத்துவிளக்கின் மூன்று கிளைகள் அதின்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க்கத்திலும், குத்துவிளக்கின் மூன்று கிளைகள் அதின் மறுபக்கத்திலும் விட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வ்வொரு கிளையிலே வாதுமைக் கொட்டைக்கு ஒப்பான மூன்று மொக்குகளும், ஒரு பழமும், ஒரு பூ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ப்பதாக; குத்துவிளக்கிலிருந்து புறப்படும் ஆறு கிளைகளிலும் அப்படியே இருக்க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ிளக்குத்தண்டிலோ, வாதுமைக் கொட்டைக்கு ஒப்பான நாலு மொக்குகளும், பழங்களும், பூக்களும் இருப்ப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ளநீலநூலும், இரத்தாம்பரநூலும், சிவப்புநூலும், மெல்லிய பஞ்சுநூலும், வெள்ளாட்டுமயிர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ிலிருந்து புறப்படும் இரண்டு கிளைகளின்கீழ் ஒரு பழமும், வேறு இரண்டு கிளைகளின்கீழ் ஒரு பழம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ற்ற இரண்டு கிளைகளின்கீழ் ஒரு பழமும் இருப்பதாக; விளக்குத்தண்டிலிருந்து புறப்படும் ஆறு கிளைகள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டியே இருக்க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ைகளின் பழங்களும் அவைகளின் கிளைகளும் பொன்னினால் உண்டானவைகளாயிருப்பதாக; அவையெல்லாம் தக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டித்த பசும்பொன்னால் செய்யப்பட்ட ஒரே வேலையாயிருக்க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ில் ஏழு அகல்களைச் செய்வாயாக; அதற்கு நேரெதிராய் எரியும்படிக்கு அவைகள் ஏற்றப்படக்கடவ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கத்தரிகளும் சாம்பல் பாத்திரங்களும் பசும்பொன்னினால் செய்யப்படுவ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ையும் அதற்குரிய பணிமுட்டுகள் யாவையும் ஒரு தாலந்து பசும்பொன்னினால் பண்ண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லையிலே உனக்குக் காண்பிக்கப்பட்ட மாதிரியின்படியே அவைகளைச் செய்ய எச்சரிக்கையாயிர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வப்புத்தீர்ந்த ஆட்டுக்கடாத்தோலும், தகசுத்தோலும், சீத்திம் மரம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ளக்கெண்ணெயும், அபிஷேகதைலத்துக்குப் பரிமளவர்க்கங்களும், தூபத்துக்குச் சுகந்தவர்க்கங்கள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போத்திலும் மார்ப்பதக்கத்திலும் பதிக்கும் கோமேதகக் கற்களும் இரத்தினங்கள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2026-09-16T19:46:02Z</dcterms:created>
  <dcterms:modified xsi:type="dcterms:W3CDTF">2026-09-16T19:46:02Z</dcterms:modified>
  <dc:title>யாத்திராகமம்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