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presProps" Target="presProps.xml"/>
  <Relationship Id="rId73" Type="http://schemas.openxmlformats.org/officeDocument/2006/relationships/viewProps" Target="viewProps.xml"/>
  <Relationship Id="rId7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நடுவிலே நான் வாசம் பண்ண, எனக்கு ஒரு பரிசுத்த ஸ்தலத்தை உண்டாக்குவார்கள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உனக்குக் காண்பிக்கும் வாசஸ்தலத்தின் மாதிரியின்படியும், அதினுடைய எல்லாத் தட்டுமுட்டுகளின் மாதிரியின்படியும் அதைச் செய்வீர்களாக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உனக்குக் காண்பிக்கும் வாசஸ்தலத்தின் மாதிரியின்படியும், அதினுடைய எல்லாத் தட்டுமுட்டுகளின் மாதிரியின்படியும் அதைச் செய்வீர்கள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ீத்திம் மரத்தினால் ஒரு பெட்டியைப் பண்ணக்கடவர்கள்; அதின் நீளம் இரண்டரை முழமும், அதின் அகலம் ஒன்றரை முழமும், அதன் உயரம் ஒன்றரை முழமுமாயிருப்பத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ீத்திம் மரத்தினால் ஒரு பெட்டியைப் பண்ணக்கடவர்கள்; அதின் நீளம் இரண்டரை முழமும், அதின் அகலம் ஒன்றரை முழமும், அதன் உயரம் ஒன்றரை முழமுமாயிருப்பதாக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ை எங்கும் பசும்பொன்தகட்டால் மூடுவாயாக; நீ அதின் உட்புறத்தையும் வெளிப்புறத்தையும் அதினால் மூடி, அதின்மேல் சுற்றிலும் பொன்னினால் திரணையை உண்டாக்கி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ை எங்கும் பசும்பொன்தகட்டால் மூடுவாயாக; நீ அதின் உட்புறத்தையும் வெளிப்புறத்தையும் அதினால் மூடி, அதின்மேல் சுற்றிலும் பொன்னினால் திரணையை உண்டாக்கி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நாலு பொன் வளையங்களை வார்ப்பித்து, அவைகளை அதின் நாலு மூலைகளிலும் போட்டு, ஒரு பக்கத்தில் இரண்டு வளையங்களும், மறுபக்கத்தில் இரண்டு வளையங்களும் இருக்கும்படி தைத்த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நாலு பொன் வளையங்களை வார்ப்பித்து, அவைகளை அதின் நாலு மூலைகளிலும் போட்டு, ஒரு பக்கத்தில் இரண்டு வளையங்களும், மறுபக்கத்தில் இரண்டு வளையங்களும் இருக்கும்படி தைத்த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ீத்திம் மரத்தால் தண்டுகளைச் செய்து, அவைகளைப் பொன்தகட்டால் மூடி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மோசேயை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ந்தத் தண்டுகளால் பெட்டியைச் சுமக்கும்படி, அவைகளைப் பெட்டியின் பக்கங்களிலிருக்கும் வளையங்களிலே பாய்ச்சக்கடவாய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ந்தத் தண்டுகளால் பெட்டியைச் சுமக்கும்படி, அவைகளைப் பெட்டியின் பக்கங்களிலிருக்கும் வளையங்களிலே பாய்ச்சக்கடவாய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த் தண்டுகள் பெட்டியிலிருந்து கழற்றப்படாமல், அதின் வளையங்களிலே இருக்கவேண்ட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உனக்குக் கொடுக்கும் சாட்சிப் பிரமாணத்தை அந்தப் பெட்டியிலே வைப்பாயாக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சும்பொன்னினாலே கிருபாசனத்தைப் பண்ணுவாயாக; அது இரண்டரை முழ நீழமும் ஒன்றரை முழ அகலமுமாய் இருக்கக்கடவ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சும்பொன்னினாலே கிருபாசனத்தைப் பண்ணுவாயாக; அது இரண்டரை முழ நீழமும் ஒன்றரை முழ அகலமுமாய் இருக்கக்கடவ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ொன்னினால் இரண்டு கேருபீன்களைச் செய்வாயாக; பொன்னைத் தகடாய் அடித்து, அவைகளைச் செய்து, கிருபாசனத்தின் இரண்டு ஓரங்களிலும் வைப்பாயாக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ொன்னினால் இரண்டு கேருபீன்களைச் செய்வாயாக; பொன்னைத் தகடாய் அடித்து, அவைகளைச் செய்து, கிருபாசனத்தின் இரண்டு ஓரங்களிலும் வைப்பாயாக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ஒரு புறத்து ஓரத்தில் ஒரு கேருபீனையும் மறுபுறத்து ஓரத்தில் மற்றக் கேருபீனையும் பண்ணிவை; அந்தக் கேருபீன்கள் கிருபாசனத்தின் இரண்டு ஓரங்களிலும் அதனோடே ஏகவேலையாயிருக்கும்படி, அவைகளைப் பண்ணக்கடவாய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ஒரு புறத்து ஓரத்தில் ஒரு கேருபீனையும் மறுபுறத்து ஓரத்தில் மற்றக் கேருபீனையும் பண்ணிவை; அந்தக் கேருபீன்கள் கிருபாசனத்தின் இரண்டு ஓரங்களிலும் அதனோடே ஏகவேலையாயிருக்கும்படி, அவைகளைப் பண்ணக்கடவாய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் புத்திரர் எனக்குக் காணிக்கையைக் கொண்டுவரும்படி அவர்களுக்குச் சொல்லு; மனப்பூர்வமாய் உற்சாகத்துடன் கொடுப்பவன் எவனோ அவனிடத்தில் எனக்குக் காணிக்கையை வாங்குவீர்களாக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்தக் கேருபீன்கள் தங்கள் செட்டைகளை உயர விரித்து, தங்கள் செட்டைகளால் கிருபாசனத்தை மூடுகிறவைகளும் ஒன்றுக்கொன்று எதிர்முகமுள்ளவைகளுமாய் இருக்கக்கடவது; கேருபீன்களின் முகங்கள் கிருபாசனத்தை நோக்குகிறவைகளாயிருப்பதாக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்தக் கேருபீன்கள் தங்கள் செட்டைகளை உயர விரித்து, தங்கள் செட்டைகளால் கிருபாசனத்தை மூடுகிறவைகளும் ஒன்றுக்கொன்று எதிர்முகமுள்ளவைகளுமாய் இருக்கக்கடவது; கேருபீன்களின் முகங்கள் கிருபாசனத்தை நோக்குகிறவைகளாயிருப்பதாக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்தக் கேருபீன்கள் தங்கள் செட்டைகளை உயர விரித்து, தங்கள் செட்டைகளால் கிருபாசனத்தை மூடுகிறவைகளும் ஒன்றுக்கொன்று எதிர்முகமுள்ளவைகளுமாய் இருக்கக்கடவது; கேருபீன்களின் முகங்கள் கிருபாசனத்தை நோக்குகிறவைகளாயிருப்பத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ிருபாசனத்தைப் பெட்டியின்மீதில் வைத்து, பெட்டிக்குள்ளே நான் உனக்குக் கொடுக்கும் சாட்சிப்பிரமாணத்தை வைப்பாயாக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ிருபாசனத்தைப் பெட்டியின்மீதில் வைத்து, பெட்டிக்குள்ளே நான் உனக்குக் கொடுக்கும் சாட்சிப்பிரமாணத்தை வைப்பாயாக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ங்கே நான் உன்னைச் சந்திப்பேன்; கிருபாசனத்தின்மீதிலும் சாட்சிப்பெட்டியின்மேல் நிற்கும் இரண்டு கேருபீன்களின் நடுவிலும் இருந்து நான் இஸ்ரவேல் புத்திரருக்காக உனக்குக் கற்பிக்கப் போகிறவைகளையெல்லாம் உன்னோடே சொல்லுவ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ங்கே நான் உன்னைச் சந்திப்பேன்; கிருபாசனத்தின்மீதிலும் சாட்சிப்பெட்டியின்மேல் நிற்கும் இரண்டு கேருபீன்களின் நடுவிலும் இருந்து நான் இஸ்ரவேல் புத்திரருக்காக உனக்குக் கற்பிக்கப் போகிறவைகளையெல்லாம் உன்னோடே சொல்லுவ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ங்கே நான் உன்னைச் சந்திப்பேன்; கிருபாசனத்தின்மீதிலும் சாட்சிப்பெட்டியின்மேல் நிற்கும் இரண்டு கேருபீன்களின் நடுவிலும் இருந்து நான் இஸ்ரவேல் புத்திரருக்காக உனக்குக் கற்பிக்கப் போகிறவைகளையெல்லாம் உன்னோடே சொல்லுவ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ீத்திம் மரத்தால் ஒரு மேஜையையும் பண்ணுவாயாக; அது இரண்டு முழ நீளமும் ஒரு முழ அகலமும் ஒன்றரை முழ உயரமுமாய் இருக்கக்கடவ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ீத்திம் மரத்தால் ஒரு மேஜையையும் பண்ணுவாயாக; அது இரண்டு முழ நீளமும் ஒரு முழ அகலமும் ஒன்றரை முழ உயரமுமாய் இருக்கக்கடவ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் புத்திரர் எனக்குக் காணிக்கையைக் கொண்டுவரும்படி அவர்களுக்குச் சொல்லு; மனப்பூர்வமாய் உற்சாகத்துடன் கொடுப்பவன் எவனோ அவனிடத்தில் எனக்குக் காணிக்கையை வாங்குவீர்களாக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ைப் பசும் பொன்தகட்டால் மூடி, சுற்றிலும் அதற்குப் பொன்னினால் திரணையை உண்டாக்கி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ுற்றிலும் அதற்கு நாலு விரற்கடையான சட்டத்தையும், அதின் சட்டத்திற்குச் சுற்றிலும் பொன்னினால் திரணையையும் உண்டாக்கி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ுற்றிலும் அதற்கு நாலு விரற்கடையான சட்டத்தையும், அதின் சட்டத்திற்குச் சுற்றிலும் பொன்னினால் திரணையையும் உண்டாக்கி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 நாலு பொன்வளையங்களைப் பண்ணி, அவைகளை அதின் நாலு கால்களுக்கு இருக்கும் நாலு மூலைகளிலும் தைக்கக்கடவாய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 நாலு பொன்வளையங்களைப் பண்ணி, அவைகளை அதின் நாலு கால்களுக்கு இருக்கும் நாலு மூலைகளிலும் தைக்கக்கடவாய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த வளையங்கள் மேஜையைச் சுமக்கும் தண்டுகளுக்கு இடங்களாயிருக்கும்படி, சட்டத்தின் அருகே இருக்கவேண்ட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ந்தத் தண்டுகளைச் சீத்திம் மரத்தினால் செய்து, அவைகளைப் பொன்தகட்டால் மூடக்கடவாய்; அவைகளால் மேஜை சுமக்கப்படவேண்டு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ந்தத் தண்டுகளைச் சீத்திம் மரத்தினால் செய்து, அவைகளைப் பொன்தகட்டால் மூடக்கடவாய்; அவைகளால் மேஜை சுமக்கப்படவேண்ட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தற்குரிய தட்டுகளையும், தூபக்கரண்டிகளையும், கிண்ணங்களைையும், பானபலி கரகங்களையும் பண்ணக்கடவாய்; அவைகளைப் பசும்பொன்னினால் பண்ணக்கடவாய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தற்குரிய தட்டுகளையும், தூபக்கரண்டிகளையும், கிண்ணங்களைையும், பானபலி கரகங்களையும் பண்ணக்கடவாய்; அவைகளைப் பசும்பொன்னினால் பண்ணக்கடவாய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அவர்களிடத்தில் வாங்கவேண்டிய காணிக்கையாவன, பொன்னும், வெள்ளியும், வெண்கலமும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மேஜையின்மேல் நித்தமும் என் சந்நிதியில் சமுகத்தப்பங்களை வைக்கக்கடவாய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சும்பொன்னினால் ஒரு குத்துவிளக்கையும் உண்டாக்குவாயாக; அது பொன்னினால் அடிப்புவேலையாய்ச் செய்யப்படவேண்டும்; அதின் தண்டும் கிளைகளும் மொக்குகளும் பழங்களும் பூக்களும் பொன்னினால் செய்யப்படவேண்டு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சும்பொன்னினால் ஒரு குத்துவிளக்கையும் உண்டாக்குவாயாக; அது பொன்னினால் அடிப்புவேலையாய்ச் செய்யப்படவேண்டும்; அதின் தண்டும் கிளைகளும் மொக்குகளும் பழங்களும் பூக்களும் பொன்னினால் செய்யப்படவேண்டு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ஆறு கிளைகள் அதின் பக்கங்களில் விடவேண்டும்; குத்துவிளக்கின் மூன்று கிளைகள் அதின் ஒரு பக்கத்திலும், குத்துவிளக்கின் மூன்று கிளைகள் அதின் மறுபக்கத்திலும் விடவேண்டு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ஆறு கிளைகள் அதின் பக்கங்களில் விடவேண்டும்; குத்துவிளக்கின் மூன்று கிளைகள் அதின் ஒரு பக்கத்திலும், குத்துவிளக்கின் மூன்று கிளைகள் அதின் மறுபக்கத்திலும் விடவேண்டு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ஒவ்வொரு கிளையிலே வாதுமைக் கொட்டைக்கு ஒப்பான மூன்று மொக்குகளும், ஒரு பழமும், ஒரு பூவும் இருப்பதாக; குத்துவிளக்கிலிருந்து புறப்படும் ஆறு கிளைகளிலும் அப்படியே இருக்கவேண்டும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ஒவ்வொரு கிளையிலே வாதுமைக் கொட்டைக்கு ஒப்பான மூன்று மொக்குகளும், ஒரு பழமும், ஒரு பூவும் இருப்பதாக; குத்துவிளக்கிலிருந்து புறப்படும் ஆறு கிளைகளிலும் அப்படியே இருக்கவேண்டும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ஒவ்வொரு கிளையிலே வாதுமைக் கொட்டைக்கு ஒப்பான மூன்று மொக்குகளும், ஒரு பழமும், ஒரு பூவும் இருப்பதாக; குத்துவிளக்கிலிருந்து புறப்படும் ஆறு கிளைகளிலும் அப்படியே இருக்கவேண்டு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விளக்குத்தண்டிலோ, வாதுமைக் கொட்டைக்கு ஒப்பான நாலு மொக்குகளும், பழங்களும், பூக்களும் இருப்பதாக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விளக்குத்தண்டிலோ, வாதுமைக் கொட்டைக்கு ஒப்பான நாலு மொக்குகளும், பழங்களும், பூக்களும் இருப்பதாக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ளநீலநூலும், இரத்தாம்பரநூலும், சிவப்புநூலும், மெல்லிய பஞ்சுநூலும், வெள்ளாட்டுமயிரும்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திலிருந்து புறப்படும் இரண்டு கிளைகளின்கீழ் ஒரு பழமும், வேறு இரண்டு கிளைகளின்கீழ் ஒரு பழமும், மற்ற இரண்டு கிளைகளின்கீழ் ஒரு பழமும் இருப்பதாக; விளக்குத்தண்டிலிருந்து புறப்படும் ஆறு கிளைகளுக்கும் அப்படியே இருக்கவேண்டும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திலிருந்து புறப்படும் இரண்டு கிளைகளின்கீழ் ஒரு பழமும், வேறு இரண்டு கிளைகளின்கீழ் ஒரு பழமும், மற்ற இரண்டு கிளைகளின்கீழ் ஒரு பழமும் இருப்பதாக; விளக்குத்தண்டிலிருந்து புறப்படும் ஆறு கிளைகளுக்கும் அப்படியே இருக்கவேண்டும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அதிலிருந்து புறப்படும் இரண்டு கிளைகளின்கீழ் ஒரு பழமும், வேறு இரண்டு கிளைகளின்கீழ் ஒரு பழமும், மற்ற இரண்டு கிளைகளின்கீழ் ஒரு பழமும் இருப்பதாக; விளக்குத்தண்டிலிருந்து புறப்படும் ஆறு கிளைகளுக்கும் அப்படியே இருக்கவேண்டும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ைகளின் பழங்களும் அவைகளின் கிளைகளும் பொன்னினால் உண்டானவைகளாயிருப்பதாக; அவையெல்லாம் தகடாய் அடித்த பசும்பொன்னால் செய்யப்பட்ட ஒரே வேலையாயிருக்கவேண்டும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வைகளின் பழங்களும் அவைகளின் கிளைகளும் பொன்னினால் உண்டானவைகளாயிருப்பதாக; அவையெல்லாம் தகடாய் அடித்த பசும்பொன்னால் செய்யப்பட்ட ஒரே வேலையாயிருக்கவேண்டும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தில் ஏழு அகல்களைச் செய்வாயாக; அதற்கு நேரெதிராய் எரியும்படிக்கு அவைகள் ஏற்றப்படக்கடவது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தில் ஏழு அகல்களைச் செய்வாயாக; அதற்கு நேரெதிராய் எரியும்படிக்கு அவைகள் ஏற்றப்படக்கடவது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தின் கத்தரிகளும் சாம்பல் பாத்திரங்களும் பசும்பொன்னினால் செய்யப்படுவதாக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அதையும் அதற்குரிய பணிமுட்டுகள் யாவையும் ஒரு தாலந்து பசும்பொன்னினால் பண்ணவேண்டும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மலையிலே உனக்குக் காண்பிக்கப்பட்ட மாதிரியின்படியே அவைகளைச் செய்ய எச்சரிக்கையாயிர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ிவப்புத்தீர்ந்த ஆட்டுக்கடாத்தோலும், தகசுத்தோலும், சீத்திம் மரம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ிளக்கெண்ணெயும், அபிஷேகதைலத்துக்குப் பரிமளவர்க்கங்களும், தூபத்துக்குச் சுகந்தவர்க்கங்களும்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ஏபோத்திலும் மார்ப்பதக்கத்திலும் பதிக்கும் கோமேதகக் கற்களும் இரத்தினங்களும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6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let them make me a sanctuary; that I may dwell among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ccording to all that I show you, after the pattern of the tabernacle, and the pattern of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struments thereof, even so shall all of you make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y shall make an ark of shittim wood: two cubits and a half shall be the length thereof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 cubit and a half the breadth thereof, and a cubit and a half the height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you shall overlay it with pure gold, within and without shall you overlay it, and shall m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it a crown of gold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you shall cast four rings of gold for it, and put them in the four corners thereof; and tw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ngs shall be in the one side of it, and two rings in the other side of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you shall make staves of shittim wood, and overlay them with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you shall put the staves into the rings by the sides of the ark, that the ark may be bor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 staves shall be in the rings of the ark: they shall not be taken from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you shall put into the ark the testimony which I shall giv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you shall make a mercy seat of pure gold: two cubits and a half shall be the length thereof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 cubit and a half the breadth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you shall make two cherubims of gold, of beaten work shall you make them, in the two end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mercy s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make one cherub on the one end, and the other cherub on the other end: even of the merc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at shall all of you make the cherubims on the two end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peak unto the children of Israel, that they bring me an offering: of every man that gives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 cherubims shall stretch forth their wings on high, covering the mercy seat with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ngs, and their faces shall look one to another; toward the mercy seat shall the face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erubims b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you shall put the mercy seat above upon the ark; and in the ark you shall put the testimo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I shall giv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re I will meet with you, and I will commune with you from above the mercy seat,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tween the two cherubims which are upon the ark of the testimony, of all things which I will g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in commandment unto the childre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You shall also make a table of shittim wood: two cubits shall be the length thereof, and a cub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readth thereof, and a cubit and a half the height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ingly with his heart all of you shall take my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you shall overlay it with pure gold, and make thereto a crown of gold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you shall make unto it a border of an hand breadth round about, and you shall make a gol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rown to the border thereof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you shall make for it four rings of gold, and put the rings in the four corners that are 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our feet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Opposite to the border shall the rings be for places of the staves to bear the ta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you shall make the staves of shittim wood, and overlay them with gold, that the table may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rne with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you shall make the dishes thereof, and spoons thereof, and covers thereof, and bow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, to cover likewise: of pure gold shall you mak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is is the offering which all of you shall take of them; gold, and silver, and bras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you shall set upon the table showbread before me alw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you shall make a candlestick of pure gold: of beaten work shall the candlestick be made: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ft, and his branches, his bowls, his knops, and his flowers, shall be of the s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six branches shall come out of the sides of it; three branches of the candlestick ou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side, and three branches of the candlestick out of the other sid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Three bowls made like unto almonds, with a the shape of round apples and a flower in one branc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ree bowls made like almonds in the other branch, with a the shape of round apples and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ower: so in the six branches that come out of the candlesti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in the candlesticks shall be four bowls made like unto almonds, with their knops and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low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blue, and purple, and scarlet, and fine linen, and goats' hai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there shall be a the shape of round apples under two branches of the same, and a the shap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round apples under two branches of the same, and a the shape of round apples under two branch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same, according to the six branches that proceed out of the candlesti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Their knops and their branches shall be of the same: all it shall be one beaten work of p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you shall make the seven lamps thereof: and they shall light the lamps thereof, that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y give light opposite to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the tongs thereof, and the intruments for snuffings thereof, shall be of pure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Of a talent of pure gold shall he make it, with all these vesse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look that you make them after their pattern, which was showed you in the mou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rams' skins dyed red, and badgers' skins, and shittim woo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Oil for the light, spices for anointing oil, and for sweet incens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Onyx stones, and stones to be set in the ephod, and in the breastpl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2026-06-03T07:39:03Z</dcterms:created>
  <dcterms:modified xsi:type="dcterms:W3CDTF">2026-06-03T07:39:03Z</dcterms:modified>
  <dc:title>யாத்திராகமம் : 25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