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லாத்து சில கலிலேயருடைய இரத்தத்தை அவர்களுடைய பலிகளோடே கலந்திருந்தான்; அந்த வேளையிலே அங்கே இருந்தவர்களில் சிலர் அந்தச்செய்தியை அவருக்கு அறிவித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லாத்து சில கலிலேயருடைய இரத்தத்தை அவர்களுடைய பலிகளோடே கலந்திருந்தான்; அந்த வேளையிலே அங்கே இருந்தவர்களில் சிலர் அந்தச்செய்தியை அவருக்கு அறிவித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யேசு அவர்களுக்குப் பிரதியுத்தரமாக: அந்தக் கலிலேயருக்கு அப்படிப்பட்டவைகள் சம்பவித்ததினாலே, மற்ற எல்லாக் கலிலேயரைப் பார்க்கிலும் அவர்கள் பாவிகளாயிருந்தார்களென்று நினைக்கிறீர்களோ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யேசு அவர்களுக்குப் பிரதியுத்தரமாக: அந்தக் கலிலேயருக்கு அப்படிப்பட்டவைகள் சம்பவித்ததினாலே, மற்ற எல்லாக் கலிலேயரைப் பார்க்கிலும் அவர்கள் பாவிகளாயிருந்தார்களென்று நினைக்கிறீர்களோ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ல்லவென்று உங்களுக்குச் சொல்லுகிறேன்; நீங்கள் மனந்திரும்பாமற்போனால் எல்லாரும் அப்படியே கெட்டுப்போவீ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ீலோவாமிலே கோபுரம் விழுந்து பதினெட்டுப்பேரைக் கொன்றதே; எருசலேமில் குடியிருக்கிற மனுஷரெல்லாரிலும் அவர்கள் குற்றவாளிகளாயிருந்தார்களென்று நினைக்கிறீர்களோ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ீலோவாமிலே கோபுரம் விழுந்து பதினெட்டுப்பேரைக் கொன்றதே; எருசலேமில் குடியிருக்கிற மனுஷரெல்லாரிலும் அவர்கள் குற்றவாளிகளாயிருந்தார்களென்று நினைக்கிறீர்களோ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ல்லவென்று உங்களுக்குச் சொல்லுகிறேன், நீங்கள் மனந்திரும்பாமற்போனால் எல்லாரும் அப்படியே கெட்டுப்போவீர்கள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ர் ஒரு உவமையையும் சொன்னார்: ஒருவன் தன் திராட்சத் தோட்டத்தில் ஒரு அத்திமரத்தை நட்டிருந்தான்; அவன் வந்து அதிலே கனியைத் தேடினபோது ஒன்றுங் காணவ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ர் ஒரு உவமையையும் சொன்னார்: ஒருவன் தன் திராட்சத் தோட்டத்தில் ஒரு அத்திமரத்தை நட்டிருந்தான்; அவன் வந்து அதிலே கனியைத் தேடினபோது ஒன்றுங் காணவ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ன் தோட்டக்காரனை நோக்கி: இதோ, மூன்று வருஷமாய் இந்த அத்திமரத்திலே கனியைத் தேடிவருகிறேன்; ஒன்றையுங் காணவில்லை, இதை வெட்டிப்போடு, இது நிலத்தையும் ஏன் கெடுக்கிறது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ன் தோட்டக்காரனை நோக்கி: இதோ, மூன்று வருஷமாய் இந்த அத்திமரத்திலே கனியைத் தேடிவருகிறேன்; ஒன்றையுங் காணவில்லை, இதை வெட்டிப்போடு, இது நிலத்தையும் ஏன் கெடுக்கிறது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அவன்: ஐயா, இது இந்தவருஷமும் இருக்கட்டும்; நான் இதைச் சுற்றிலுங் கொத்தி, எருப்போடுவேன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னிகொடுத்தால் சரி, கொடாவிட்டால், இனிமேல் இதை வெட்டிப்போடலாம் என்று சொன்னான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ரு ஓய்வுநாளில் அவர் ஜெபஆலயத்தில் போதகம்பண்ணிக்கொண்டிருந்த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பதினெட்டு வருஷமாய்ப் பலவீனப்படுத்தும் ஆவியைக் கொண்ட ஒரு ஸ்திரீ அங்கேயிருந்தாள். அவள் எவ்வளவும் நிமிரக்கூடாத கூனியாயிருந்த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பதினெட்டு வருஷமாய்ப் பலவீனப்படுத்தும் ஆவியைக் கொண்ட ஒரு ஸ்திரீ அங்கேயிருந்தாள். அவள் எவ்வளவும் நிமிரக்கூடாத கூனியாயிருந்த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யேசு அவளைக் கண்டு, தம்மிடத்தில் அழைத்து: ஸ்திரீயே, உன் பலவீனத்தினின்று விடுதலையாக்கப்பட்டாய் என்று சொல்ல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ள்மேல் தமது கைகளை வைத்தார்; உடனே அவள் நிமிர்ந்து, தேவனை மகிமைப்படுத்தின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யேசு ஓய்வுநாளிலே சொஸ்தமாக்கினபடியால், ஜெபஆலயத்தலைவன் கோபமடைந்து, ஜனங்களை நோக்கி: வேலைசெய்கிறதற்கு ஆறுநாள் உண்டே, அந்த நாட்களிலே நீங்கள் வந்து சொஸ்தமாக்கிக்கொள்ளுங்கள், ஓய்வுநாளிலே அப்படிச் செய்யலாகாது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யேசு ஓய்வுநாளிலே சொஸ்தமாக்கினபடியால், ஜெபஆலயத்தலைவன் கோபமடைந்து, ஜனங்களை நோக்கி: வேலைசெய்கிறதற்கு ஆறுநாள் உண்டே, அந்த நாட்களிலே நீங்கள் வந்து சொஸ்தமாக்கிக்கொள்ளுங்கள், ஓய்வுநாளிலே அப்படிச் செய்யலாகாது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ீட்டெஜமான் எழுந்து, கதவைப்பூட்டின பின்பு, நீங்கள் வெளியே நின்று ஆண்டவரே, ஆண்டவரே, எங்களுக்குத்திறக்க வேண்டுமென்று சொல்லிக் கதவைத் தட்டும்போது, அவர் பிரதியுத்தரமாக: நீங்கள் எவ்விடத்தாரோ, உங்களை அறியேன் என்று உங்களுக்குச் சொல்லுவ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ீட்டெஜமான் எழுந்து, கதவைப்பூட்டின பின்பு, நீங்கள் வெளியே நின்று ஆண்டவரே, ஆண்டவரே, எங்களுக்குத்திறக்க வேண்டுமென்று சொல்லிக் கதவைத் தட்டும்போது, அவர் பிரதியுத்தரமாக: நீங்கள் எவ்விடத்தாரோ, உங்களை அறியேன் என்று உங்களுக்குச் சொல்லுவ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நீங்கள்: உம்முடைய சமுகத்தில் போஜனபானம்பண்ணினோமே, நீர் எங்கள் வீதிகளில் போதகம்பண்ணினீரே என்று சொல்லுவீ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நீங்கள்: உம்முடைய சமுகத்தில் போஜனபானம்பண்ணினோமே, நீர் எங்கள் வீதிகளில் போதகம்பண்ணினீரே என்று சொல்லுவீ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னாலும் அவர்: நீங்கள் எவ்விடத்தாரோ, உங்களை அறியேன், அக்கிரமக்காரராகிய நீங்களெல்லாரும் என்னைவிட்டு அகன்றுபோங்கள் என்று சொல்வார் என்று உங்களுக்குச் சொல்லு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னாலும் அவர்: நீங்கள் எவ்விடத்தாரோ, உங்களை அறியேன், அக்கிரமக்காரராகிய நீங்களெல்லாரும் என்னைவிட்டு அகன்றுபோங்கள் என்று சொல்வார் என்று உங்களுக்குச் சொல்லு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ங்கள் ஆபிரகாமையும் ஈசாக்கையும் யாக்கோபையும் சகல தீர்க்கதரிசிகளையும் தேவனுடைய ராஜ்யத்திலிருக்கிறவர்களாகவும், உங்களையோ புறம்பே தள்ளப்பட்டவர்களாகவும் காணும்போது உங்களுக்கு அழுகையும் பற்கடிப்பும் அங்கே உண்டாயிரு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ங்கள் ஆபிரகாமையும் ஈசாக்கையும் யாக்கோபையும் சகல தீர்க்கதரிசிகளையும் தேவனுடைய ராஜ்யத்திலிருக்கிறவர்களாகவும், உங்களையோ புறம்பே தள்ளப்பட்டவர்களாகவும் காணும்போது உங்களுக்கு அழுகையும் பற்கடிப்பும் அங்கே உண்டாயிருக்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ிழக்கிலும் மேற்கிலும் வடக்கிலும் தெற்கிலும் இருந்து ஜனங்கள் வந்து, தேவனுடைய ராஜ்யத்தில் பந்தியிருப்ப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முந்தினோர் பிந்தினோராவார்கள், பிந்தினோர் முந்தினோராவார்கள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முந்தினோர் பிந்தினோராவார்கள், பிந்தினோர் முந்தினோராவார்கள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ந்த நாளிலே சில பரிசேயர் அவரிடத்தில் வந்து: நீர் இவ்விடத்தை விட்டுப் போய்விடும்; ஏரோது உம்மைக்கொலைசெய்ய மனதாய் இருக்கிறான் என்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ந்த நாளிலே சில பரிசேயர் அவரிடத்தில் வந்து: நீர் இவ்விடத்தை விட்டுப் போய்விடும்; ஏரோது உம்மைக்கொலைசெய்ய மனதாய் இருக்கிறான் என்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அவனுக்குப் பிரதியுத்தரமாக: மாயக்காரனே, உங்களில் எவனும் ஓய்வுநாளில் தன் எருதையாவது தன் கழுதையையாவது தொழுவத்திலிருந்து அவிழ்த்துக்கொண்டுபோய், அதற்குத் தண்ணீர் காட்டுகிறதில்லையா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அவனுக்குப் பிரதியுத்தரமாக: மாயக்காரனே, உங்களில் எவனும் ஓய்வுநாளில் தன் எருதையாவது தன் கழுதையையாவது தொழுவத்திலிருந்து அவிழ்த்துக்கொண்டுபோய், அதற்குத் தண்ணீர் காட்டுகிறதில்லையா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தற்கு அவர்: நான் இன்றைக்கும் நாளைக்கும் பிசாசுகளைத் துரத்தி, வியாதியுள்ளவர்களைச் சொஸ்தமாக்கி, மூன்றாம்நாளில் நிறைவடைவ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தற்கு அவர்: நான் இன்றைக்கும் நாளைக்கும் பிசாசுகளைத் துரத்தி, வியாதியுள்ளவர்களைச் சொஸ்தமாக்கி, மூன்றாம்நாளில் நிறைவடைவ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சாத்தான் பதினெட்டு வருஷமாய்க் கட்டியிருந்த ஆபிரகாமின் குமாரத்தியாகிய இவளை ஓய்வுநாளில் இந்தக்கட்டிலிருந்து அவிழ்த்துவிடவேண்டியதில்லையா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சாத்தான் பதினெட்டு வருஷமாய்க் கட்டியிருந்த ஆபிரகாமின் குமாரத்தியாகிய இவளை ஓய்வுநாளில் இந்தக்கட்டிலிருந்து அவிழ்த்துவிடவேண்டியதில்லையா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ன்றைக்கும் நாளைக்கும் மறுநாளைக்கும் நான் நடமாடவேண்டும்; எருசலேமுக்குப் புறம்பே ஒரு தீர்க்கதரிசியும் மடிந்துபோகிறதில்லையென்று நான் சொன்னதாக, நீங்கள் போய் அந்த நரிக்குச் சொல்லுங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அப்படிச் சொன்னபோது, அவரை விரோதித்திருந்த அனைவரும் வெட்கப்பட்டார்கள். ஜனங்களெல்லாரும் அவரால் செய்யப்பட்ட சகல மகிமையான செய்கைகளைக்குறித்தும் சந்தோஷப்பட்ட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அப்படிச் சொன்னபோது, அவரை விரோதித்திருந்த அனைவரும் வெட்கப்பட்டார்கள். ஜனங்களெல்லாரும் அவரால் செய்யப்பட்ட சகல மகிமையான செய்கைகளைக்குறித்தும் சந்தோஷப்பட்ட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ருசலேமே, எருசலேமே, தீர்க்கதரிசிகளைக் கொலைசெய்து, உன்னிடத்தில் அனுப்பப்பட்டவர்களைக் கல்லெறிகிறவளே! கோழி தன் குஞ்சுகளைத் தன்சிறகுகளின் கீழே கூட்டிச் சேர்த்துக்கொள்ளும்வண்ணமாக நான் எத்தனைதரமோ உன் பிள்ளைகளைக் கூட்டிச் சேர்த்துக்கொள்ள மனதாயிருந்தேன்; உங்களுக்கோ மனதில்லாமற்போயிற்ற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ருசலேமே, எருசலேமே, தீர்க்கதரிசிகளைக் கொலைசெய்து, உன்னிடத்தில் அனுப்பப்பட்டவர்களைக் கல்லெறிகிறவளே! கோழி தன் குஞ்சுகளைத் தன்சிறகுகளின் கீழே கூட்டிச் சேர்த்துக்கொள்ளும்வண்ணமாக நான் எத்தனைதரமோ உன் பிள்ளைகளைக் கூட்டிச் சேர்த்துக்கொள்ள மனதாயிருந்தேன்; உங்களுக்கோ மனதில்லாமற்போயிற்ற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ருசலேமே, எருசலேமே, தீர்க்கதரிசிகளைக் கொலைசெய்து, உன்னிடத்தில் அனுப்பப்பட்டவர்களைக் கல்லெறிகிறவளே! கோழி தன் குஞ்சுகளைத் தன்சிறகுகளின் கீழே கூட்டிச் சேர்த்துக்கொள்ளும்வண்ணமாக நான் எத்தனைதரமோ உன் பிள்ளைகளைக் கூட்டிச் சேர்த்துக்கொள்ள மனதாயிருந்தேன்; உங்களுக்கோ மனதில்லாமற்போயிற்ற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தோ, உங்கள் வீடு உங்களுக்குப் பாழாக்கிவிடப்படும்; கர்த்தருடைய நாமத்தினாலே வருகிறவர் ஸ்தோத்திரிக்கப்பட்டவர் என்று நீங்கள் சொல்லுங்காலம் வருமளவும் என்னைக் காணாதிருப்பீர்கள் எ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தோ, உங்கள் வீடு உங்களுக்குப் பாழாக்கிவிடப்படும்; கர்த்தருடைய நாமத்தினாலே வருகிறவர் ஸ்தோத்திரிக்கப்பட்டவர் என்று நீங்கள் சொல்லுங்காலம் வருமளவும் என்னைக் காணாதிருப்பீர்கள் எ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அவர்களை நோக்கி: தேவனுடைய ராஜ்யம் எதற்கொப்பாயிருக்கிறது; அதை எதற்கு ஒப்பிடுவேன்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 ஒரு கடுகுவிதைக்கு ஒப்பாயிருக்கிறது; அதை ஒரு மனுஷன் எடுத்துத் தன் தோட்டத்திலே போட்டான்; அது வளர்ந்து, பெரிய மரமாயிற்று; ஆகாயத்துப் பறவைகள் வந்து, அதின் கிளைகளில் அடைந்தது என்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 ஒரு கடுகுவிதைக்கு ஒப்பாயிருக்கிறது; அதை ஒரு மனுஷன் எடுத்துத் தன் தோட்டத்திலே போட்டான்; அது வளர்ந்து, பெரிய மரமாயிற்று; ஆகாயத்துப் பறவைகள் வந்து, அதின் கிளைகளில் அடைந்தது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ேலும் அவர்: தேவனுடைய ராஜ்யத்தை நான் எதற்கு ஒப்பிடுவேன்?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ு புளித்தமாவுக்கு ஒப்பாயிருக்கிறது; அதை ஒரு ஸ்திரீ எடுத்து முழுவதும் புளிக்கும்வரைக்கும் மூன்றுபடிமாவிலே அடக்கிவைத்தாள் என்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ு புளித்தமாவுக்கு ஒப்பாயிருக்கிறது; அதை ஒரு ஸ்திரீ எடுத்து முழுவதும் புளிக்கும்வரைக்கும் மூன்றுபடிமாவிலே அடக்கிவைத்தாள்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எருசலேமுக்குப் பிரயாணமாய்ப் போகும்போது, பட்டணங்கள்தோறும் கிராமங்கள்தோறும் உபதேசம்பண்ணிக்கொண்டு போன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எருசலேமுக்குப் பிரயாணமாய்ப் போகும்போது, பட்டணங்கள்தோறும் கிராமங்கள்தோறும் உபதேசம்பண்ணிக்கொண்டு போன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ஒருவன் அவரை நோக்கி: ஆண்டவரே, இரட்சிக்கப்படுகிறவர்கள் சிலபேர்தானோ என்று கேட்டான்; அதற்கு அவர்: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டுக்கமான வாசல்வழியாய் உட்பிரவேசிக்கப் பிரயாசப்படுங்கள், அநேகர் உட்பிரவேசிக்க வகைதேடினாலும் அவர்களாலே கூடாமற்போகும் என்று உங்களுக்குச் சொல்லுகிறே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டுக்கமான வாசல்வழியாய் உட்பிரவேசிக்கப் பிரயாசப்படுங்கள், அநேகர் உட்பிரவேசிக்க வகைதேடினாலும் அவர்களாலே கூடாமற்போகும் என்று உங்களுக்குச் சொல்லுகி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3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েই সময় কয়েকজন লোক যীশুকে সেই সব গালীলীয়দের বিষয় বলল, ‘যাদের রক্ত রাজ্যপাল পীলাত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‌সর্গ করা বলির রক্তের সঙ্গে মিশিয়ে দিয়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যীশু এর উত্তরে বললেন, ‘তোমরা কি মনে কর এই গালীলীয়রা কষ্টভোগ করেছিল বলে অন্যান্য সব গালীলীয়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বেশী পাপী ছিল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না, আমি তোমাদের বলছি, তোমরা যদি পাপ থেকে মন না ফিরাও, তাহলে তোমরাও তাদের মত মর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শীলোহ চূড়ো ভেঙ্গে পড়ে য়ে আঠারো জনের মৃত্যু হয়েছিল, তাদের বিষয়ে তোমাদের কি মনে হয়? তোমরা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ে কর জেরুশালেমের বাকী সব লোকদের থেকে তারা বেশী দোষে দোষী ছিল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না, আমি তোমাদের বলছি, তোমরা যদি পাপ থেকে মন না ফিরাও, তাহলে তোমরাও তাদের মতো মর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রপর যীশু তাদের এই দৃষ্টান্তটি বললেন, ‘একজন লোক তার বাগানে একটি ডুমুর গাছ পুঁতেছিল৷ পরে সে এ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গাছে ফল হয়েছে কি না খোঁজ করল, কিন্তু কোন ফল দেখতে পেল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খন সে বাগানের মালীকে বলল, ‘দেখ, আজ তিন বছর ধরে এই ডুমুর গাছে ফলের খোঁজে আমি আসছি, কিন্তু আমি এ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ন ফলই দেখতে পাচ্ছি না, তাই তুমি এই গাছটা কেটে ফেল, এটা অযথা জমি নষ্ট করবে কে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মালী তখন বলল, ‘প্রভু, এ বছরটা দেখতে দিন৷ আমি এর চারপাশে খুঁড়ে সার দি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ামনের বছর যদি এতে ফল আসে তো ভালোই! তা না হলে আপনি ওটাকে কেটে ফেল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োন এক বিশ্রামবারে যীশু এক সমাজগৃহে শিক্ষা দিচ্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সেখানে একজন স্ত্রীলোক ছিল যাকে এক দুষ্ট আত্মা আঠারো বছর ধরে পঙ্গু করে রেখেছিল৷ সে কুঁজো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ছিল, কোনরকমেও সোজা হতে পারত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যীশু তাকে দেখে কাছে ডাকলেন, এবং স্ত্রীলোকটিকে বললেন, ‘হে নারী, তোমার রোগ থেকে তুমি মুক্ত হলে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রপর তিনি তার ওপর হাত রাখলেন, সঙ্গে সঙ্গে সে সোজা হয়ে দাঁড়াল, আর ঈশ্বরের প্রশংসা কর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যীশু তাকে বিশ্রামবারে সুস্থ করলেন বলে সেই সমাজগৃহের নেতা খুবই রেগে গিয়ে লোকদের উদ্দেশ্য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সপ্তাহে দুদিন তো কাজ করার জন্য আছে, তাই ঐ সব দিনে এসে সুস্থ হও, বিশ্রামবারে এসো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ঘরের কর্তা উঠে যখন দরজা বন্ধ করবেন, তখন তোমরা বাইরে দাঁড়িয়ে দরজায় ঘা দিতে দিতে বলবে, ‘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জন্য দরজা খুলে দিন৷’ কিন্তু তিনি তোমাদের বলবেন, ‘তোমরা কোথা থেকে এসেছ; আমি জানি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ারপর তোমরা বলতে থাকবে, ‘আমরা আপনার সঙ্গে খাওযা দাওযা করেছি; আর আপনি তো আমাদের পথে পথে উপদ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খন তিনি তোমাদের বলবেন, ‘তোমরা কোথা থেকে এসেছ, আমি জানি না৷ তোমরা সব দুষ্টের দল, আমার কাছ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ূর হও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োমরা যখন দেখবে য়ে অব্রাহাম, ইসহাক, যাকোব ও সব ভাববাদীরা ঈশ্বরের রাজ্যে আছেন; কিন্তু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ইরে ফেলে দেওযা হয়েছে, তখন কান্নাকাটি করবে ও দাঁতে দাঁত ঘসতে থাকব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আর লোকেরা উত্তর, দক্ষিণ, পূর্ব ও পশ্চিম থেকে এসে ঈশ্বরের রাজ্যে নিজের নিজের আসন গ্রহণ কর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মনে রেখো, যাঁরা আজ শেষে রয়েছে, তারা প্রথমে স্থান নেবে, আর যাঁরা আজ প্রথমে রয়েছে, তারা শেষ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সেই সময় কয়েকজন ফরীশী যীশুর কাছে এসে বললেন, ‘তুমি এখান থেকে অন্য কোথাও যাও! কারণ হেরোদ তো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ত্যা করতে চাই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প্রভু এর উত্তরে তাঁকে বললেন, ‘ভণ্ডের দল! তোমরা কি বিশ্রামবারে গরু বা গাধা খোঁযাড় থেকে বের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ল খাওযাতে নিয়ে যাও ন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যীশু তাদের বললেন, ‘তোমরা গিয়ে সেই শিযালটাকেবল, ‘আমি আজ ও কাল ভূত ছাড়াবো ও রোগীদের সুস্থ করব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 তৃতীয় দিনে আমি আমার কাজ শেষ করব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ই স্ত্রীলোকটি, য়ে অব্রাহামের বংশে জন্মেছে, যাকে শয়তান আঠারো বছর ধরে বেঁধে রেখেছিল, বিশ্রাম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 কি সে সেই বাঁধন থেকে মুক্ত হবে না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আমি আমার পথে চলতেই থাকব, কারণ জেরুশালেমের বাইরে কোন ভাববাদী প্রাণ হারাবে তেমনটি হতে পার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িনি এই কথা বলাতে যাঁরা তাঁর বিরুদ্ধে ছিল তারা সকলেই খুব লজ্জা পেল; আর তিনি য়ে অপূর্ব কা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ন তার জন্য সমবেত জনতা আনন্দ কর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‘জেরুশালেম, হায় জেরুশালেম! তুমি ভাববাদীদের হত্যা করেছ; আর ঈশ্বর তোমার কাছে যাদের পাঠিয়েছ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তাদের পাথর মেরেছ! মুরগী য়েমন তার বাচ্চাদের নিজের ডানার নীচে জড়ো করে, তেমনি আমি কতবার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আমার কাছে জড়ো করতে চেয়েছি৷ কিন্তু তুমি রাজী হও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এইজন্য দেখ তোমাদের গৃহ পরিত্যক্ত অবস্থায় পড়ে থাকবে৷ আমি তোমাদের বলছি, যতদিন না তোমরা বলব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ধন্য তিনি, যিনি প্রভুর নামে আসছেন, ততদিন তোমরা আমায় আর দেখতে পাবে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এরপর যীশু বললেন, ‘ঈশ্বরের রাজ্য কেমন, আমি কিসের সঙ্গে এর তুলনা করব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 হল একটা ছোট্ট সরষে বীজের মতো, যা একজন লোক নিয়ে তার বাগানে পুঁতল, আর তা থেকে অঙ্কুর বের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টা বাড়তে লাগল, পরে সেটা একটা গাছে পরিণত হলে তার ডালপালাতে আকাশের পাখিরা এসে বাসা বাঁধল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িনি আরও বললেন, ‘ঈশ্বরের রাজ্যকে আমি কিসের সঙ্গে তুলনা করব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এ হল খামিরের মতো, যা কোন একজন স্ত্রীলোক একতাল ময়দার সঙ্গে মেশাল, পরে সেই খামিরে সমস্ত তাল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ুলে উঠল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যীশু বিভিন্ন নগর ও গ্রামের মধ্য দিয়ে য়েতে য়েতে শিক্ষা দিচ্ছিলেন, এইভাবে তিনি জেরুশালেমের দ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গিয়ে চল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কোন একজন লোক তাঁকে জিজ্ঞেস করল, ‘প্রভু উদ্ধার কি কেবল অল্প কয়েকজন লোকই পাবে?’তিনি তাদের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‘সরু দরজা দিয়ে ঢোকার জন্য আপ্রাণ চেষ্টা কর, কারণ আমি তোমাদের বলছি, অনেকেই ঢোকার চেষ্টা করব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ঢুকতে পার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2026-10-20T02:25:14Z</dcterms:created>
  <dcterms:modified xsi:type="dcterms:W3CDTF">2026-10-20T02:25:14Z</dcterms:modified>
  <dc:title>লূক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