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உள்ளும் புறம்பும் எழுதப்பட்டு, ஏழு முத்திரைகளால் முத்திரிக்கப்பட்டிருந்த ஒரு புஸ்தகத்தைச் சிங்காசனத்தின்மேல் வீற்றிருக்கிறவருடைய வலதுகரத்திலே க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உள்ளும் புறம்பும் எழுதப்பட்டு, ஏழு முத்திரைகளால் முத்திரிக்கப்பட்டிருந்த ஒரு புஸ்தகத்தைச் சிங்காசனத்தின்மேல் வீற்றிருக்கிறவருடைய வலதுகரத்திலே கண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ஸ்தகத்தைத் திறக்கவும் அதின் முத்திரைகளை உடைக்கவும் பாத்திரவான் யாரென்று மிகுந்த சத்தமிட்டுக் கூறுகிற பலமுள்ள ஒரு தூதனையுங் க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ஸ்தகத்தைத் திறக்கவும் அதின் முத்திரைகளை உடைக்கவும் பாத்திரவான் யாரென்று மிகுந்த சத்தமிட்டுக் கூறுகிற பலமுள்ள ஒரு தூதனையுங் கண்ட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னத்திலாவது, பூமியிலாவது, பூமியின் கீழாவது, ஒருவனும் அந்தப் புஸ்தகத்தைத் திறக்கவும், அதைப் பார்க்கவும் கூடாத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னத்திலாவது, பூமியிலாவது, பூமியின் கீழாவது, ஒருவனும் அந்தப் புஸ்தகத்தைத் திறக்கவும், அதைப் பார்க்கவும் கூடாத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வனும் அந்தப் புஸ்தகத்தைத் திறந்து வாசிக்கவும் அதைப் பார்க்கவும் பாத்திரவானாகக் காணப்படாததினால் நான் மிகவும் அழுத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வனும் அந்தப் புஸ்தகத்தைத் திறந்து வாசிக்கவும் அதைப் பார்க்கவும் பாத்திரவானாகக் காணப்படாததினால் நான் மிகவும் அழுத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மூப்பர்களில் ஒருவன் என்னை நோக்கி: நீ அழவேண்டாம்; இதோ, யூதா கோத்திரத்துச் சிங்கமும் தாவீதின் வேருமானவர் புஸ்தகத்தைத் திறக்கவும் அதின் ஏழு முத்திரைகளையும் உடைக்கவும் ஜெயங்கொண்டிருக்கிறார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மூப்பர்களில் ஒருவன் என்னை நோக்கி: நீ அழவேண்டாம்; இதோ, யூதா கோத்திரத்துச் சிங்கமும் தாவீதின் வேருமானவர் புஸ்தகத்தைத் திறக்கவும் அதின் ஏழு முத்திரைகளையும் உடைக்கவும் ஜெயங்கொண்டிருக்கிறார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, இதோ, அடிக்கப்பட்டவண்ணமாயிருக்கிற ஒரு ஆட்டுக்குட்டி சிங்காசனத்திற்கும், நான்கு ஜீவன்களுக்கும், மூப்பர்களுக்கும் மத்தியிலே நிற்கக்கண்டேன்; அது ஏழு கொம்புகளையும் ஏழு கண்களையும் உடையதாயிருந்தது; அந்தக்கண்கள் பூமியெங்கும் அனுப்பப்படுகிற தேவனுடைய ஏழு ஆவிகளேயா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, இதோ, அடிக்கப்பட்டவண்ணமாயிருக்கிற ஒரு ஆட்டுக்குட்டி சிங்காசனத்திற்கும், நான்கு ஜீவன்களுக்கும், மூப்பர்களுக்கும் மத்தியிலே நிற்கக்கண்டேன்; அது ஏழு கொம்புகளையும் ஏழு கண்களையும் உடையதாயிருந்தது; அந்தக்கண்கள் பூமியெங்கும் அனுப்பப்படுகிற தேவனுடைய ஏழு ஆவிகளேயா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, இதோ, அடிக்கப்பட்டவண்ணமாயிருக்கிற ஒரு ஆட்டுக்குட்டி சிங்காசனத்திற்கும், நான்கு ஜீவன்களுக்கும், மூப்பர்களுக்கும் மத்தியிலே நிற்கக்கண்டேன்; அது ஏழு கொம்புகளையும் ஏழு கண்களையும் உடையதாயிருந்தது; அந்தக்கண்கள் பூமியெங்கும் அனுப்பப்படுகிற தேவனுடைய ஏழு ஆவிகளேயா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ஆட்டுக்குட்டியானவர் வந்து, சிங்காசனத்தின்மேல் உட்கார்ந்தவருடைய வலதுகரத்திலிருந்த புஸ்தகத்தை வாங்கி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ப் புஸ்தகத்தை அவர் வாங்கினபோது, அந்த நான்கு ஜீவன்களும், இருபத்துநான்கு மூப்பர்களும் தங்கள் தங்கள் சுரமண்டலங்களையும், பரிசுத்தவான்களுடைய ஜெபங்களாகிய தூபவர்க்கத்தால் நிறைந்த பொற்கலசங்களையும் பிடித்துக்கொண்டு, ஆட்டுக்குட்டியானவருக்குமுன்பாக வணக்கமாய் விழுந்து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ப் புஸ்தகத்தை அவர் வாங்கினபோது, அந்த நான்கு ஜீவன்களும், இருபத்துநான்கு மூப்பர்களும் தங்கள் தங்கள் சுரமண்டலங்களையும், பரிசுத்தவான்களுடைய ஜெபங்களாகிய தூபவர்க்கத்தால் நிறைந்த பொற்கலசங்களையும் பிடித்துக்கொண்டு, ஆட்டுக்குட்டியானவருக்குமுன்பாக வணக்கமாய் விழுந்து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ப் புஸ்தகத்தை அவர் வாங்கினபோது, அந்த நான்கு ஜீவன்களும், இருபத்துநான்கு மூப்பர்களும் தங்கள் தங்கள் சுரமண்டலங்களையும், பரிசுத்தவான்களுடைய ஜெபங்களாகிய தூபவர்க்கத்தால் நிறைந்த பொற்கலசங்களையும் பிடித்துக்கொண்டு, ஆட்டுக்குட்டியானவருக்குமுன்பாக வணக்கமாய் விழுந்து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 புஸ்தகத்தை வாங்கவும் அதின் முத்திரைகளை உடைக்கவும் பாத்திரராயிருக்கிறீர்; ஏனெனில் நீர் அடிக்கப்பட்டு, சகல கோத்திரங்களிலும் பாஷைக்காரரிலும் ஜனங்களிலும் ஜாதிகளிலுமிருந்து எங்களை தேவனுக்கென்று உம்முடைய இரத்தத்தினாலே மீட்டுக்கொண்ட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 புஸ்தகத்தை வாங்கவும் அதின் முத்திரைகளை உடைக்கவும் பாத்திரராயிருக்கிறீர்; ஏனெனில் நீர் அடிக்கப்பட்டு, சகல கோத்திரங்களிலும் பாஷைக்காரரிலும் ஜனங்களிலும் ஜாதிகளிலுமிருந்து எங்களை தேவனுக்கென்று உம்முடைய இரத்தத்தினாலே மீட்டுக்கொண்ட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 புஸ்தகத்தை வாங்கவும் அதின் முத்திரைகளை உடைக்கவும் பாத்திரராயிருக்கிறீர்; ஏனெனில் நீர் அடிக்கப்பட்டு, சகல கோத்திரங்களிலும் பாஷைக்காரரிலும் ஜனங்களிலும் ஜாதிகளிலுமிருந்து எங்களை தேவனுக்கென்று உம்முடைய இரத்தத்தினாலே மீட்டுக்கொண்ட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் தேவனுக்குமுன்பாக எங்களை ராஜாக்களும் ஆசாரியர்களுமாக்கினீர்; நாங்கள் பூமியிலே அரசாளுவோமென்று புதிய பாட்டைப் பாட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நான் பார்த்தாவது, சிங்காசனத்தையும் ஜீவன்களையும் மூப்பர்களையும் சூழ்ந்திருந்த அநேக தூதர்களுடைய சத்தத்தைக் கேட்டேன்; அவர்களுடைய இலக்கம் பதினாயிரம் பதினாயிரமாகவும், ஆயிரமாயிரமாகவும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நான் பார்த்தாவது, சிங்காசனத்தையும் ஜீவன்களையும் மூப்பர்களையும் சூழ்ந்திருந்த அநேக தூதர்களுடைய சத்தத்தைக் கேட்டேன்; அவர்களுடைய இலக்கம் பதினாயிரம் பதினாயிரமாகவும், ஆயிரமாயிரமாகவும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ம் மகா சத்தமிட்டு: அடிக்கப்பட்ட ஆட்டுக்குட்டியானவர் வல்லமையையும் ஐசுவரியத்தையும் ஞானத்தையும் பெலத்தையும் கனத்தையும் மகிமையையும் ஸ்தோத்திரத்தையும் பெற்றுக்கொள்ளப் பாத்திரராயிருக்கிறார் என்று சொன்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ம் மகா சத்தமிட்டு: அடிக்கப்பட்ட ஆட்டுக்குட்டியானவர் வல்லமையையும் ஐசுவரியத்தையும் ஞானத்தையும் பெலத்தையும் கனத்தையும் மகிமையையும் ஸ்தோத்திரத்தையும் பெற்றுக்கொள்ளப் பாத்திரராயிருக்கிறார் என்று சொன்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வானத்திலும் பூமியிலும் பூமியின் கீழுமிருக்கிற சிருஷ்டிகள் யாவும், சமுத்திரத்திலுள்ளவைகளும், அவற்றுளடங்கிய வஸ்துக்கள் யாவும்: சிங்காசனத்தின்மேல் வீற்றிருக்கிறவருக்கும் ஆட்டுக்குட்டியானவருக்கும் ஸ்தோத்திரமும் கனமும் மகிமையும் வல்லமையும் சதா காலங்களிலும் உண்டாவதாக என்று சொல்லக்கேட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வானத்திலும் பூமியிலும் பூமியின் கீழுமிருக்கிற சிருஷ்டிகள் யாவும், சமுத்திரத்திலுள்ளவைகளும், அவற்றுளடங்கிய வஸ்துக்கள் யாவும்: சிங்காசனத்தின்மேல் வீற்றிருக்கிறவருக்கும் ஆட்டுக்குட்டியானவருக்கும் ஸ்தோத்திரமும் கனமும் மகிமையும் வல்லமையும் சதா காலங்களிலும் உண்டாவதாக என்று சொல்லக்கேட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வானத்திலும் பூமியிலும் பூமியின் கீழுமிருக்கிற சிருஷ்டிகள் யாவும், சமுத்திரத்திலுள்ளவைகளும், அவற்றுளடங்கிய வஸ்துக்கள் யாவும்: சிங்காசனத்தின்மேல் வீற்றிருக்கிறவருக்கும் ஆட்டுக்குட்டியானவருக்கும் ஸ்தோத்திரமும் கனமும் மகிமையும் வல்லமையும் சதா காலங்களிலும் உண்டாவதாக என்று சொல்லக்கேட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நான்கு ஜீவன்களும் ஆமென் என்று சொல்லின. இருபத்து நான்கு மூப்பர்களும் வணக்கமாய் விழுந்து சதாகாலங்களிலும் உயிரோடிருக்கிறவரைத் தொழுதுகொண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நான்கு ஜீவன்களும் ஆமென் என்று சொல்லின. இருபத்து நான்கு மூப்பர்களும் வணக்கமாய் விழுந்து சதாகாலங்களிலும் உயிரோடிருக்கிறவரைத் தொழுதுகொண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4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 saw in the right hand of him that sat on the throne a book written within and o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ackside, sealed with seven seal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I saw a strong angel proclaiming with a loud voice, Who is worthy to open the book, and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ose the seals thereof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no man in heaven, nor in earth, neither under the earth, was able to open the book, neith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look there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 wept much, because no man was found worthy to open and to read the book, neither to loo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one of the elders says unto me, Weep not: behold, the Lion of the tribe of Juda, the Root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avid, has prevailed to open the book, and to loose the seven seals thereo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I beheld, and, lo, in the midst of the throne and of the four beasts, and in the midst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lders, stood a Lamb as it had been slain, having seven horns and seven eyes, which are the sev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pirits of God sent forth into all the ear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he came and took the book out of the right hand of him that sat upon the thro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when he had taken the book, the four beasts and four and twenty elders fell down before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amb, having every one of them harps, and golden vials full of odours, which are the prayer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in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y sung a new song, saying, You are worthy to take the book, and to open the seals thereof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you were slain, and have redeemed us to God by your blood out of every kindred, and tongue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eople, and nation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have made us unto our God kings and priests: and we shall reign on the ear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I beheld, and I heard the voice of many angels round about the throne and the beasts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lders: and the number of them was ten thousand times ten thousand, and thousands of thousand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Saying with a loud voice, Worthy is the Lamb that was slain to receive power, and riches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sdom, and strength, and honour, and glory, and bless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every creature which is in heaven, and on the earth, and under the earth, and such as are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ea, and all that are in them, heard I saying, Blessing, and honour, and glory, and power,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him that sits upon the throne, and unto the Lamb for ever and ev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the four beasts said, Amen. And the four and twenty elders fell down and worshipped him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ves for ever and ev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2026-10-21T05:39:06Z</dcterms:created>
  <dcterms:modified xsi:type="dcterms:W3CDTF">2026-10-21T05:39:06Z</dcterms:modified>
  <dc:title>Revelation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