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presProps" Target="presProps.xml"/>
  <Relationship Id="rId52" Type="http://schemas.openxmlformats.org/officeDocument/2006/relationships/viewProps" Target="viewProps.xml"/>
  <Relationship Id="rId5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ாலே ஏரேமியாவுக்கு உண்டான வார்த்தை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ஸ்ரவேலின் தேவனாகிய கர்த்தர் சொல்லுகிறது என்னவென்றால், நான் உன்னோடே சொன்ன எல்லா வார்த்தைகளையும் ஒரு புஸ்தகத்தில் எழுதிக்கொ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தோ, நாட்கள் வருமென்று கர்த்தர் சொல்லுகிறார், அப்பொழுது நான் இஸ்ரவேலும் யூதாவுமாகிய என்னுடைய ஜனத்தின் சிறையிருப்பைத் திருப்பி, நான் அவர்கள் பிதாக்களுக்குக் கொடுத்த தேசத்துக்கு அவர்களைத் திரும்ப வரப்பண்ணுவேன்; அதை அவர்கள் சுதந்தரித்துக்கொள்ளுவார்கள் என்று கர்த்தர் சொல்லுகி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வைகள் கர்த்தர் இஸ்ரவேலையும் யூதாவையுங்குறித்துச் சொன்ன வார்த்தைகளே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கர்த்தர் சொல்லுகிறது என்னவென்றால்: தத்தளிப்பின் சத்தத்தைக்கேட்கிறோம்; திகிலுண்டு, சமாதானமில்லை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ஆணாய்ப் பிறந்தவன் பிரசவிக்கிறதுண்டோ என்று கேட்டுப்பாருங்கள்; பிரசவிக்கிற ஸ்திரீயைப்போல் புருஷர் யாவரும் தங்கள் இடுப்புகளின்மேல் தங்கள் கைகளை வைத்திருக்கிறதையும், முகங்களெல்லாம் மாறி வெளுத்திருக்கிறதையும் நான் காண்கிறதென்ன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யோ! அந்த நாள் பெரியது; அதைப்போலொத்த நாளில்லை; அது யாக்கோபுக்கு இக்கட்டுக்காலம்; ஆனாலும் அவன் அதற்கு நீங்கலாகி இரட்சிக்கப்படுவ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ஐயோ! அந்த நாள் பெரியது; அதைப்போலொத்த நாளில்லை; அது யாக்கோபுக்கு இக்கட்டுக்காலம்; ஆனாலும் அவன் அதற்கு நீங்கலாகி இரட்சிக்கப்படுவ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 சேனைகளின் கர்த்தர் சொல்லுகிறார்; அந்நியர் இனி அவனை அடிமை கொள்வதில்லை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்நாளில் நான் அவன் நுகத்தை உன் கழுத்தின்மேல் இராதபடிக்கு உடைத்து, உன் கட்டுகளை அறுப்பேன் என்று சேனைகளின் கர்த்தர் சொல்லுகிறார்; அந்நியர் இனி அவனை அடிமை கொள்வதில்லை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தேவனாகிய கர்த்தரையும், நான் தங்களுக்கு எழுப்பப்போகிற தங்கள் ராஜாவாகிய தாவீதையுமே சேவிப்ப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ங்கள் தேவனாகிய கர்த்தரையும், நான் தங்களுக்கு எழுப்பப்போகிற தங்கள் ராஜாவாகிய தாவீதையுமே சேவி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கையால் என் தாசனாகிய யாக்கோபே, நீ பயப்படாதே; இஸ்ரவேலே , கலங்காதே என்று கர்த்தர் சொல்லுகிறார்; இதோ, நான் உன்னைத் தூரத்திலும், உன் சந்ததியைத் தங்கள் சிறையிருப்பின் தேசத்திலும் இராதபடிக்கு இரட்சிப்பேன்; யாக்கோபு திரும்பி வந்து அமர்ந்து சுகித்திருப்பான்; அவனைத் தத்தளிக்கப்பண்ணுகிறவன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ன்னை இரட்சிப்பதற்காக நான் உன்னோடே இருக்கிறேன் என்று கர்த்தர் சொல்லுகிறார்; உன்னைச் சிதறடித்த எல்லா ஜாதிகளையும் நான் நிர்மூலமாக்குவேன்; உன்னையோ நான் நிர்மூலமாக்காமலும், முற்றிலும் தண்டியாமல் விடாமலும், மட்டாய்த் தண்டிப்ப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் சொல்லுகிறது என்னவென்றால்; உன் புண் ஆறாததாயும் உன் காயம் கொடியதாயும் இ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ாயங்களைக் கட்டும்படி உனக்காக ஏற்படுவாரில்லை; உன்னைச் சொஸ்தப்படுத்தும் ஔஷதங்களும் இ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உன் காயங்களைக் கட்டும்படி உனக்காக ஏற்படுவாரில்லை; உன்னைச் சொஸ்தப்படுத்தும் ஔஷதங்களும் இல்லை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நேசர் யாவரும் உன்னை மறந்தார்கள்; அவர்கள் உன்னைத் தேடார்கள்; திரளான உன் அக்கிரமத்தினிமித்தமும், உன் பாவங்கள் பலத்துப்போனதினிமித்தமும், சத்துரு வெட்டும் வண்ணமாகவும், கொடியவன் தண்டிக்கிற வண்ணமாகவும் நான் உன்னைத் தண்டித்த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ொறுங்குதலினாலும் உன் வேதனையின் மிகுதியினாலும் நீ கூக்குரலிடுவானேன்? திரளான உன் அக்கிரமத்தினிமித்தமும் பலத்துப்போன உன் பாவங்களினிமித்தமும் இப்படி உனக்குச் செய்த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உன் நொறுங்குதலினாலும் உன் வேதனையின் மிகுதியினாலும் நீ கூக்குரலிடுவானேன்? திரளான உன் அக்கிரமத்தினிமித்தமும் பலத்துப்போன உன் பாவங்களினிமித்தமும் இப்படி உனக்குச் செய்த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 சிறைப்பட்டுப்போவார்கள்; உன்னைச் சூறையாடுகிறவர்கள் சூறையாடப்படுவார்கள்; உன்னைக்கொள்ளையிடுகிற அனைவரையும் கொள்ளைக்கு ஒப்புக்கொடுப்ப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தலால் உன்னைப் பட்சிக்கிறவர்கள் யாவரும் பட்சிக்கப்படுவார்கள்; உன் சத்துருக்களெல்லாரும் சிறைப்பட்டுப்போவார்கள்; உன்னைச் சூறையாடுகிறவர்கள் சூறையாடப்படுவார்கள்; உன்னைக்கொள்ளையிடுகிற அனைவரையும் கொள்ளைக்கு ஒப்புக்கொடுப்ப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: உன்னை விசாரிப்பாரற்ற சீயோன் என்று சொல்லி, உனக்குத் தள்ளுண்டவள் என்று பேரிட்டபடியால், நான் உனக்கு ஆரோக்கியம் வரப்பண்ணி, உன் காயங்களை ஆற்றுவேன் என்று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: உன்னை விசாரிப்பாரற்ற சீயோன் என்று சொல்லி, உனக்குத் தள்ளுண்டவள் என்று பேரிட்டபடியால், நான் உனக்கு ஆரோக்கியம் வரப்பண்ணி, உன் காயங்களை ஆற்றுவேன் என்று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 அவன் வாசஸ்தலங்களுக்கு இரக்கஞ்செய்வேன்; நகரம் தன் மண்மேட்டின்மேல் கட்டப்பட்டு, அரமனை முன்போல நிலைப்படு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 அவன் வாசஸ்தலங்களுக்கு இரக்கஞ்செய்வேன்; நகரம் தன் மண்மேட்டின்மேல் கட்டப்பட்டு, அரமனை முன்போல நிலைப்படு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ர்த்தர் சொல்லுகிறது என்னவென்றால், இதோ, நான் யாக்கோபின் கூடாரங்களின் சிறையிருப்பைத் திருப்பி, அவன் வாசஸ்தலங்களுக்கு இரக்கஞ்செய்வேன்; நகரம் தன் மண்மேட்டின்மேல் கட்டப்பட்டு, அரமனை முன்போல நிலைப்படு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லிருந்து ஸ்தோத்திரமும் ஆடல்பாடலின் சத்தமும் புறப்படும்; அவர்களை வர்த்திக்கப்பண்ணுவேன், அவர்கள் குறுகிப்போவதில்லை, அவர்களை மகிமைப்படுத்துவேன், அவர்கள் சிறுமைப்படுவதில்லை.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வைகளிலிருந்து ஸ்தோத்திரமும் ஆடல்பாடலின் சத்தமும் புறப்படும்; அவர்களை வர்த்திக்கப்பண்ணுவேன், அவர்கள் குறுகிப்போவதில்லை, அவர்களை மகிமைப்படுத்துவேன், அவர்கள் சிறுமைப்படுவதில்லை.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ிள்ளைகள் முன்போலிருப்பார்கள்; அவர்கள் சபை எனக்கு முன்பாகத் திடப்படும்; அவர்களை ஒடுக்கின யாவரையும் தண்டிப்பே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ர்கள் பிள்ளைகள் முன்போலிருப்பார்கள்; அவர்கள் சபை எனக்கு முன்பாகத் திடப்படும்; அவர்களை ஒடுக்கின யாவரையும் தண்டிப்பே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ர்களுடைய பிரபு அவர்களில் ஒருவனாயிருக்க, அவர்களுடைய அதிபதி அவர்கள் நடுவிலிருந்து தோன்றுவார்; அவரைச் சமீபித்து வரப்பண்ணுவேன், அவர் சமீபித்து வருவார், என்னிடத்தில் சேரும்படி தன் இருதயத்தைப் பிணப்படுத்துகிற இவர் யார்? என்று கர்த்தர் சொல்லுகிறார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ங்கள் என் ஜனமாயிருப்பீர்கள், நான் உங்கள் தேவனாயிருப்பே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கோராவாரிக் காற்றாகிய கர்த்தருடைய பெருங்காற்று உக்கிரமாயெழும்பி, அடித்து, துன்மார்க்கருடைய தலையின்மேல் மோத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தோ, கோராவாரிக் காற்றாகிய கர்த்தருடைய பெருங்காற்று உக்கிரமாயெழும்பி, அடித்து, துன்மார்க்கருடைய தலையின்மேல் மோதும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ம்முடைய இருதயத்தின் நினைவுகளை நடப்பித்து நிறைவேற்றுமளவும், அவருடைய உக்கிரகோபம் தணியாது; கடைசி நாட்களில் அதை உணர்ந்து கொள்ளுவீ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ர்த்தர் தம்முடைய இருதயத்தின் நினைவுகளை நடப்பித்து நிறைவேற்றுமளவும், அவருடைய உக்கிரகோபம் தணியாது; கடைசி நாட்களில் அதை உணர்ந்து கொள்ளுவீர்கள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01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યહોવા પાસેથી યમિર્યાને બીજો સંદેશો મળ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ઇસ્રાએલના દેવ યહોવાના આ વચન છે. “મેં તને જે જે કહ્યું છે તે બધું એક પોથીમાં નોંધી લ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કારણ કે ધ્યાનથી સાંભળ, તે દિવસ આવી રહ્યો છે કે, જ્યારે હું મારા લોકોના ઇસ્રાએલના અને યહૂદિયા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ોકોની સમૃદ્ધિને ફરીથી સ્થાપીશ, તેઓના પિતૃઓને જે ભૂમિ આપી હતી, એમાં હું તેઓને પાછા લાવીશ. તેઓ તેન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બ્જો મેળવશે અને ફરીથી ત્યાં વસવાનું શરૂ ક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ઇસ્રાએલ અને યહૂદિયાના લોકોને યહોવા કહે છે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 યહોવાના વચન છે:“મેં ભયની એક ચીસ સાંભળી છે, નહિ કે શાંતિન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તમારી જાતને પૂછો, વિચાર કરો કે કોઇ પુરુષ બાળકને જન્મ આપી શકે? તો પછી હું કેમ દરેક માણસને પ્રસૂતિ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લી સ્ત્રીની જેમ કમરે હાથ દેતો જોઉં છું? બધાના ચહેરા કેમ બદલાઇ ગયા છે, ધોળા પૂણી જેવા થઇ ગયા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રેરે! એ ભયંકર દિવસ આવી રહ્યો છે! એના જેવો દિવસ કદી ઊગ્યો નથી, યાકૂબના વંશજો માટે દુ:ખના દહાડ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ે છે. પણ તેઓ સાજાસમા પાર ઊતર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સૈન્યોનો દેવ યહોવા કહે છે, “તે દિવસે હું તેમની ડોક ઉપરની ઝૂંસરી ભાંગી નાખીશ, અને તેમના બંધન તો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ાખીશ. વિદેશીઓ ફરી કદી એમને ગુલામ નહિ બનાવ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ઓ પોતાના દેવ યહોવાની અને દાઉદની જેના એક વંશજને હું તેમનો રાજા બનાવનાર છું. તેની સેવા કરશે. એ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ક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“અને તમે, યાકૂબના વંશજો, મારા સેવકો ગભરાશો નહિ. રે ઇસ્રાએલીઓ, તમારે ભય રાખવાની જરૂર નથી.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અને તમારા વંશજોને તમે જ્યાં બંદી છો તે દૂરના દેશમાંથી છોડાવી લાવીશ, અને તમે પાછા સુખશાંતિપૂર્વ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વા પામશો, કોઇ તમને ડરાવશે નહ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કારણ કે હું તમારી સાથે છું અને હું તમારો બચાવ કરીશ,” એમ યહોવા જણાવે છે. “તમને જે પ્રજાઓમાં મે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ખેરી નાખ્યા હતા તે લોકોનો પણ જો હું સંપૂર્ણ રીતે વિનાશ કરું તોપણ હું તમારો વિનાશ કરીશ નહિ,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તેવી જ રીતે અનુશાશિત કરીશ અને તમે સાચે જ સજાથી ભાગી નહિ શક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ોવા પોતાની પ્રજાને કહે છે, “હે મારી પ્રજા, તારો ઘા રૂઝાય એવો નથી, તારો ઘા જીવલેણ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મારુ અહીંયા કોઇ નથી જે તમારા બાબતે ન્યાય કરી શકે, તમારા ઘા ની કોઇ દવા નથી. તેથી તમે સ્વસ્થ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 શ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ારા બધા પ્રેમીઓ તને ભૂલી ગયા છે. હવે તેઓ તારી સંભાળ રાખતા નથી. કારણ કે મેં તને કોઇ શત્રુની જે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ાયલ કર્યો છે. હા, નિર્દય માણસની જેમ મેં તને ઇજા પહોંચાડી છે. કારણ કે તારાં પાપ ઘણા વધી ગયા છે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તારો ઘણો મોટો અપરાધ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ારા ઘા વિષે રોક્કળ કરવાથી શું? તે ઘા રૂજાય એવો નથી, તારા અપરાધો ખૂબ જ નિંદાત્મક છે જેને લીધ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ારા દુ:ખનો અંત આવશે નહિ! તારા પાપો ઘણા મોટા છે માટે તને વધુ શિક્ષા કરવાની મને ફરજ પ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ણ હવે એ દિવસ આવી રહ્યો છે, તે દિવસે તને કોળિયો કરી જનારાઓ જ કોળિયો થઇ જશે. તારા બધા શત્રુ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દ કરવામાં આવશે, તારા પર જુલમ ગુજારનારાઓ જ જુલમનો ભોગ બનશે, તને લૂંટનારાઓ જ લૂંટાઇ જ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ાં હું તને તારી તંદુરસ્તી પાછી આપીશ અને તારા ઘાને રૂજાવીશ, કારણ કે તારા શત્રુઓ કહેતા કે, ‘સિયો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ો ખંડેર બની ગયું છે, કોઇને તેની પડી નથી.”‘ આ હું યહોવા બોલ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યહોવા કહે છે, “જ્યારે યાકૂબના વંશજોને બંદીવાસમાંથી મુકત કરાશે અને તેમની ભૂમિ તેમને પાછી અપા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પ્રત્યેક કુટુંબ પર કરૂણા દર્શાવાશે; યરૂશાલેમને પોતાના ખંઢેર પર ફરી બાંધવામાં આવશે અને કિલ્લ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યોગ્ય સ્થાને ઊભો કરવામાં આવ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બધા નગરો આનંદ તથા આભારસ્તુતિના અવાજોથી ગૂંજી ઊઠશે. હું મારા લોકોની વૃદ્ધિ કરીશ અને તેઓને મહ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થા મહિમાવંત પ્રજા બનાવ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તેમનો સમાજ પાછો પહેલાના જેવો થશે; તે મારી નજર સમક્ષ વ્યવસ્થિત થશે, અને એમના બધા અન્યાયીઓ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જા કર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ેઓને ફરીથી પોતાનો રાજા મળશે, જે પરદેશી નહિ હોય, હું તેને મારી પાસે બોલાવીશ, અને તે મા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શે. કારણ કે વગર આમંત્રણે મારી પાસે આવવાની કોની હિંમત છે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તમે મારા લોક થશો અને હું તમારો દેવ થઇ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“જુઓ યહોવાનો ક્રોધ, દુષ્ટોના માથાને અથડાઇને, ઝંજાવાતથી ઘુમરાતા વંટોળની માફક ગર્જના કરતો ધસ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્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યહોવાની યોજના પ્રમાણે ભયંકર વિનાશ પ્રવર્તશે નહિ, ત્યાં સુધી તેમનો ક્રોધ શાંત થાય તેમ નથી, હું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ને કહી રહ્યો છું તે ભવિષ્યમાં તમને સમજાશ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િર્મેયા : 3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2026-10-20T05:23:49Z</dcterms:created>
  <dcterms:modified xsi:type="dcterms:W3CDTF">2026-10-20T05:23:49Z</dcterms:modified>
  <dc:title>યિર્મેયા : 30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