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 பிரியமுள்ளவனும் உடன்வேலையாளுமாயிருக்கிற பிலேமோனு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 பிரியமுள்ளவனும் உடன்வேலையாளுமாயிருக்கிற பிலேமோனு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அப்பியாளுக்கும் எங்கள் உடன் போர்ச்சேவகனாகிய அர்க்கிப்புவுக்கும், உம்முடைய வீட்டிலே கூடிவருகிற சபைக்கும்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இயேசுவினிடத்திலும், எல்லாப் பரிசுத்தவான்களிடத்திலும் உம்முடைய அன்பையும் உம்முடைய விசுவாசத்தையும் நான் கேள்வி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ெபங்களில் உம்மை நினைத்து, எப்பொழுதும் என் தேவனுக்கு ஸ்தோத்திரஞ்செய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ிலுள்ள சகல நன்மைகளும் தெரியப்படுகிறதினாலே உம்முடைய விசுவாசத்தின் அந்நியோந்நியம் கிறிஸ்து இயேசுவுக்காகப் பயன்படவேண்டுமென்று வேண்டுதல் செய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ிலுள்ள சகல நன்மைகளும் தெரியப்படுகிறதினாலே உம்முடைய விசுவாசத்தின் அந்நியோந்நியம் கிறிஸ்து இயேசுவுக்காகப் பயன்படவேண்டுமென்று வேண்டுதல் செய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 சந்தோஷமும் ஆறுதலும் அடைந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 சந்தோஷமும் ஆறுதலும் அடைந்த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பவுலாகிய நான் முதிர்வயதுள்ளவனாகவும், இயேசுகிறிஸ்துவினிமித்தம் இப்பொழுது கட்டப்பட்டவனாகவும் இருக்கிறபடிய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 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 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வென்றால், கட்டப்பட்டிருக்கையில் நான் பெற்ற என் மகனாகிய ஒநேசிமுக்காக உம்மை மன்றாட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னே அவன் உமக்குப் பிரயோஜனமில்லாதவன் இப்பொழுதோ உமக்கும் எனக்கும் பிரயோஜனமுள்ள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நான் உம்மிடத்திற்கு அனுப்புகிறேன், என் உள்ளம்போலிருக்கிற அவனை நீர் ஏற்றுக்கொள்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நான் உம்மிடத்திற்கு அனுப்புகிறேன், என் உள்ளம்போலிருக்கிற அவனை நீர் ஏற்றுக்கொள்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 என்னிடத்தில் வைத்துக்கொள்ளவேண்டுமென்றி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 என்னிடத்தில் வைத்துக்கொள்ளவேண்டுமென்றி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 சம்மதியில்லாமல் ஒன்றும் செய்ய எனக்கு மன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 சம்மதியில்லாமல் ஒன்றும் செய்ய எனக்கு மன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றென்றைக்கும் உம்முடையவனாயிருக்கும்படிக்கும், இனிமேல் அவன் அடிமையானவனாகவல்ல, அடிமையானவனுக்கு மேலானவனாகவும் பிரியமுள்ள சகோதரனாகவுமிருக்கும்படிக்கும் கொஞ்சக்காலம் உம்மைவிட்டுப் பிரிந்துபோனானா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 பயமுள்ளவனாயிருக்கவேண்டும்!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 பயமுள்ளவனாயிருக்கவேண்டும்!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நீர் என்னை உம்மோடே ஐக்கியமானவனென்று எண்ணினால், என்னை ஏற்றுக்கொள்வதுபோல அவனையும் ஏற்றுக்கொள்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மக்கு யாதொரு அநியாயஞ்செய்ததும், உம்மிடத்தில் கடன்பட்டதும் உண்டானால், அதை என் கணக்கிலே வைத்துக்கொள்ள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மக்கு யாதொரு அநியாயஞ்செய்ததும், உம்மிடத்தில் கடன்பட்டதும் உண்டானால், அதை என் கணக்கிலே வைத்துக்கொள்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 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 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ம், சகோதரனே, கர்த்தருக்குள் உம்மாலே எனக்குப் பிரயோஜமுண்டாகட்டும்; கர்த்தருக்குள் என் உள்ளத்தை இளைப்பாறப்பண்ண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 உமக்கு எழுதிய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 உமக்கு எழுதி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 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 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இயேசுவினிமித்தம் என்னோடேகூடக் காவலில் வைக்கப்பட்டிருக்கிற எப்பாப்பிரா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டன்வேலையாட்களாகிய மாற்குவும், அரிஸ்தர்க்கும், தேமாவும், லூக்காவும் உமக்கு வாழ்த்துதல் சொல்ல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ுடைய கிருபை உங்கள் ஆவியுடனே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ಕ್ರಿಸ್ತನ ಸೆರೆಯವನಾಗಿರುವ ಪೌಲನೂ ನಮ್ಮ ಸಹೋದರನಾದ ತಿಮೊಥೆಯನೂ ನಮಗೆ ಅತಿ ಪ್ರಿಯನೂ ಜೊತೆಗೆಲಸದವನ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 ಮೋನ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ಪ್ರಿಯ ಅಪ್ಫಿಯಳಿಗೂ ನಮ್ಮ ಸಹಭಟನಾದ ಅರ್ಖಿಪ್ಪನಿಗೂ ನಿನ್ನ ಮನೆಯಲ್ಲಿ ಕೂಡುವ ಸಭೆಯವರಿಗೂ ಬರೆಯ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ತಂದೆಯಾದ ದೇವರಿಂದಲೂ 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ಪ್ರಾರ್ಥನೆಗಳಲ್ಲಿ ಯಾವಾಗಲೂ ನಿನ್ನನ್ನು ಜ್ಞಾಪಕಮಾಡಿಕೊಂಡು ನನ್ನ ದೇವರಿಗೆ ಸ್ತೋತ್ರ ಸಲ್ಲ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ಾದ ಯೇಸುವಿನ ಮೇಲೆಯೂ ಪರಿಶುದ್ಧರೆಲ್ಲರ ಮೇಲೆಯೂ ನಿನಗಿರುವ ಪ್ರೀತಿಯನೂ ನಂಬಿಕೆಯನ್ನೂ ಕುರಿತು ಕ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 ನಿನ್ನ ವಿಶ್ವಾಸದ ಅನ್ಯೋನ್ಯತೆಯು ಕ್ರಿಸ್ತ ಯೇಸುವಿನಲ್ಲಿ ಮತ್ತು ನಿನ್ನಲ್ಲಿರುವ ಎಲ್ಲಾ ಒಳ್ಳೇ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ವಳಿಕೆಯಲ್ಲಿ ಬಲ 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ಹೋದರನೇ, ನಿನ್ನ ಮೂಲಕ ಪರಿಶುದ್ಧರ ಹೃದಯಗಳಿಗೆ ಉತ್ತೇಜನವಾದದರಿಂದ ನಿನ್ನ ಪ್ರೀತಿಯ ನಿಮಿತ್ತ ನನಗೆ ಬಹಳ ಸಂತೋಷ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ಣೆಯೂ ಉಂಟ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ಕಾರಣ ನಿನಗೆ ಯುಕ್ತವಾದದ್ದನ್ನು ಆಜ್ಞಾಪಿಸು ವದಕ್ಕೆ ಕ್ರಿಸ್ತನಲ್ಲಿ ನನಗೆ ಬಹು ಧೈರ್ಯವಿದ್ದರೂ ಹಾಗೆ ಆಜ್ಞಾಪ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ುದುಕನೂ ಈಗ ಯೇಸು ಕ್ರಿಸ್ತನ ಸೆರೆಯವನೂ ಆಗಿರುವ ಪೌಲನೆಂಬ ನಾನು ಪ್ರೀತಿಯ ನಿಮಿತ್ತವೇ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ಸೆರೆಯಲ್ಲಿ ಪಡೆದಿರುವ ನನ್ನ ಮಗನಾದ ಓನೇಸಿಮನ ವಿಷಯದಲ್ಲಿ ನಿನ್ನನ್ನು 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ಕಳೆದುಹೋದ ಸಮಯದಲ್ಲಿ ನಿನಗೆ ಅಪ್ರಯೋಜಕ ನಾಗಿದ್ದನು. ಈಗ ನಿನಗೂ ನನಗೂ ಪ್ರಯೋಜನ 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ನನಗೆ ಪ್ರಾಣದಂತಿದ್ದರೂ ಅವನನ್ನು ನಿನ್ನ ಬಳಿಗೆ ಹಿಂದಕ್ಕೆ ಕಳುಹಿಸಿಕೊಟ್ಟಿದ್ದೇನೆ; ಅದದ ರಿಂದ ನೀ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ಸುವಾರ್ತೆಯ ನಿಮಿತ್ತ ಸೆರೆಯಲ್ಲಿರಲಾಗಿ ನಿನಗೆ ಬದಲಾಗಿ ಅವನು ನನಗೆ ಉಪಚಾರ ಮಾಡುವಂತೆ ಅವನ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ೇ ಇಟ್ಟುಕೊಳ್ಳಬೇಕೆಂದು ಅಪೇಕ್ಷಿಸ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ನಿನ್ನ ಉಪಕಾರವು ಬಲಾತ್ಕಾರದಿಂದಾಗದೆ ಮನಃ ಪೂರ್ವಕವಾಗಿಯೇ ಇರಬೇಕೆಂದು ಯೋಚಿಸಿ ನಿನ್ನ ಸಮ್ಮತಿಯಿಲ್ಲದೆ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ೂ ನನಗೆ ಇಷ್ಟವ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ಸ್ವಲ್ಪಕಾಲ ನಿನ್ನಿಂದ ಅಗಲಿಸ ಲ್ಪಟ್ಟದ್ದು ನೀನು ಅವನನ್ನು ನಿರಂತರಕ್ಕೂ ಸೇರಿಸಿಕೊಳ್ಳುವ ದಕ್ಕೋ ಏನ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ನ್ನು ಮೇಲೆ ಅವನು ಸೇವಕನಾಗದೆ ಸೇವಕನಿಗಿಂತ ಉತ್ತಮನಾಗಿ ಪ್ರಿಯ ಸಹೋದರ ನಂತಾಗಬೇಕು; ಅವನು ನನಗೆ ಬಹಳ ಪ್ರಿಯ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ಲ್ಲಿ ನಿನಗೆ ಶರೀರಸಂಬಂಧದಲ್ಲಿಯೂ ಕರ್ತನ ಸಂಬಂಧದಲ್ಲಿಯೂ ಇನ್ನು ಎಷ್ಟೋ ಪ್ರಿಯನಾಗಿರ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ಾಗಾದರೆ ನೀನು ನನ್ನನ್ನು ಜೊತೆಗಾರನೆಂದು ಎಣಿಸಿ ನನ್ನನ್ನು ಸೇರಿಸಿಕೊಳ್ಳುವ ಪ್ರಕಾರವೇ ಅವನನ್ನು ಸೇರ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ಿಂದ ನೀನು ಏನಾದರೂ ನಷ್ಟಪಟ್ಟಿ ದ್ದರೆ ಅಥವಾ ಅವನು ಸಾಲವೇನಾದರೂ ತೀರಿಸಬೇಕಾ ಗಿದ್ದರೆ ಅದನ್ನು ನನ್ನ ಲೆಕ್ಕ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ೇ ಕೊಟ್ಟು ತೀರಿಸುತ್ತೇನೆಂದು ಪೌಲನೆಂಬ ನಾನು ಸ್ವಂತ ಕೈಯಿಂದ ಬರೆದಿದ್ದೇನೆ; ನಿನ್ನ ವಿಷಯದಲ್ಲಿ ನೀನೇ ನನ್ನ ಸ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ದ್ದಿ ಎಂದು ನಾನು ಬೇರೆ ಹೇಳಬೇಕ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ಸಹೋದ ರನೇ, ಹೌದು, ಕರ್ತನಲ್ಲಿ ನಿನ್ನಿಂದ ನನಗೆ ಸಂತೋಷ ಉಂಟಾಗಲಿ; ಕರ್ತನಲ್ಲಿ ನನ್ನ ಹೃದಯವನ್ನು ಉತ್ತೇಜನ ಗೊಳ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ಮಾತನ್ನು ಕೇಳುವಿ ಎಂಬ ಭರವಸ ವುಳ್ಳವನಾಗಿ ನಿನಗೆ ಬರೆದಿದ್ದೇನೆ; ನಾನು ಹೇಳಿದ್ದ ಕ್ಕಿಂತಲೂ ಹ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ಿಯೆಂದು ನನಗೆ ಗೊತ್ತ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ನಿಮ್ಮ ಪ್ರಾರ್ಥನೆಗಳ ಮುಖಾಂತರ ನಾನು ನಿಮ್ಮ ಬಳಿಗೆ ಬರುವದಕ್ಕೆ ಅನುಗ್ರಹವಾಗುವ ದೆಂದು ನನಗೆ ನಿರೀಕ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; ಆದಕಾರಣ ನನ ಗೋಸ್ಕರ ಇಳುಕೊಳ್ಳುವ ಸ್ಥಳವನ್ನು ಸಿದ್ಧ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್ರಿಸ್ತ ಯೇಸುವಿನಲ್ಲಿ ನನ್ನ ಜೊತೆ ಸೆರೆಯ ವನಾದ ಎಪಫ್ರನು ನಿನಗೆ ವಂದನೆ ತಿಳ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ಜೊತೆಗೆಲಸದವರಾದ ಮಾರ್ಕ ಅರಿಸ್ತಾರ್ಕ ದೇಮಲೂ ಕರೂ ನಿನ್ನನ್ನು ವಂ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ಮ್ಮ ಕರ್ತನಾದ ಯೇಸು ಕ್ರಿಸ್ತನ ಕೃಪೆಯು ನಿಮ್ಮ ಆತ್ಮದ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ೆಮೋನನ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2026-10-21T04:47:21Z</dcterms:created>
  <dcterms:modified xsi:type="dcterms:W3CDTF">2026-10-21T04:47:21Z</dcterms:modified>
  <dc:title>ಫಿಲೆಮೋನನಿಗೆ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