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டற்கரையிலே நின்ற இரண்டு படவுகளைக் கண்டார். மீன்பிடிக்கிறவர்கள் அவைகளை விட்டிறங்கி, வலைகளை அலசிக்கொண்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டற்கரையிலே நின்ற இரண்டு படவுகளைக் கண்டார். மீன்பிடிக்கிறவர்கள் அவைகளை விட்டிறங்கி, வலைகளை அலசிக்கொண்ட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அவர்கள் செய்து, தங்கள் வலை கிழிந்துபோகத்தக்கதாக மிகுதியான மீன்களைப் பிட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ிரளான மீன்களைப் பிடித்ததினிமித்தம், அவனுக்கும் அவனோடுகூட இருந்த யாவருக்கும் பிரமிப்புண்டானபடியால் அப்படிச் சொன்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ோ வனாந்தரத்தில் தனித்துப் போய், ஜெபம்பண்ணிக்கொண்டிரு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வுகளைக் கரையிலே கொண்டுபோய் நிறுத்தி, எல்லாவற்றையும் விட்டு, அவருக்குப் பின்செ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ைய விசுவாசத்தை அவர் கண்டு, திமிர்வாதக்காரனை நோக்கி: மனுஷ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் சிந்தனைகளை அறிந்து, அவர்களை நோக்கி: உங்கள் இருதயங்களில் நீங்கள் சிந்திக்கிறதெ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் சிந்தனைகளை அறிந்து, அவர்களை நோக்கி: உங்கள் இருதயங்களில் நீங்கள் சிந்திக்கிறதெ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ல்லாவற்றையும் விட்டு, எழுந்து, அவருக்குப் பின்செ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: மணவாளன் தங்களோடிருக்கையில் மணவாளனுடைய தோழர்களை நீங்கள் உபவாசிக்கச் செய்யக்கூடுமா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ணவாளன் அவர்களை விட்டு எடுபடும் நாட்கள் வரும், அந்த நாட்களிலே உபவாசிப்பார்கள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ணவாளன் அவர்களை விட்டு எடுபடும் நாட்கள் வரும், அந்த நாட்களிலே உபவாசிப்பார்கள்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ுது ரசத்தைப் புது துருத்திகளில் வார்த்துவைக்கவேண்டும், அப்பொழுது இரண்டும் பத்திரப்பட்டி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ಾದ ಮೇಲೆ ಆತನು ಗೆನೇಜರೆತ್‌ ಕೆರೆಯ ಬಳಿಯಲ್ಲಿ ನಿಂತುಕೊಂಡಿದ್ದಾಗ ಜನರು ದೇವರ ವಾಕ್ಯವನ್ನು ಕೇಳುವದಕ್ಕಾಗಿ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ೂಕಾಡ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ಆತನು ಕೆರೆಯ ಬಳಿಯಲ್ಲಿ ಎರಡು ದೋಣಿಗಳನ್ನು ಕಂಡನು; ಅಲ್ಲಿ ಬೆಸ್ತರು ಅವುಗಳಿಂದ ಹೊರಗೆ ಹೋಗಿ ತಮ್ಮ ಬಲ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ಳೆಯ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ುಗಳಲ್ಲಿ ಸೀಮೋನನದಾಗಿದ್ದ ದೋಣಿಯನ್ನು ಆತನು ಹತ್ತಿದ ಮೇಲೆ ಅದನ್ನು ಭೂಮಿಯಿಂದ ಸ್ವಲ್ಪ ನೂಕ ಬೇಕೆಂದ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ಕೊಂಡನು. ಆತನು ಕೂತುಕೊಂಡು ದೋಣಿಯೊಳಗಿಂದ ಜನರಿಗೆ ಬೋಧ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ು ಮಾತನಾಡುವದನ್ನು ಮುಗಿಸಿದ ಮೇಲೆ ಸೀಮೋನನಿಗೆ--(ದೋಣಿಯನ್ನು) ಆಳವಾದ ಸ್ಥಳಕ್ಕೆ ನಡಿಸಿ ವಿಾನು ಹಿಡಿಯ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ಬಲೆಗಳನ್ನು ಬೀಸ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ಕ್ಕೆ ಪ್ರತ್ಯುತ್ತರವಾಗಿ ಸೀಮೋನನು ಆತನಿಗೆ--ಗುರುವೇ, ನಾವು ರಾತ್ರಿ ಯೆಲ್ಲಾ ಪ್ರಯಾಸಪಟ್ಟೆವು. ಆದರೆ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ಕ್ಕಲಿಲ್ಲ; ಆದಾಗ್ಯೂ ನಿನ್ನ ಮಾತಿನಂತೆ ನಾನು ಬಲೆಯನ್ನು ಬೀಸುತ್ತೇ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ಅದರಂತೆ ಮಾಡಿ ವಿಾನಿನ ದೊಡ್ಡ ರಾಶಿಯನ್ನು ಹಿಡಿದರು. ಅವರ ಬಲೆಯು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ಬೇರೆ ದೋಣಿ ಯಲ್ಲಿದ್ದ ತಮ್ಮ ಪಾಲುಗಾರರು ಬಂದು ತಮಗೆ ಸಹಾಯ ಮಾಡಬೇಕೆಂದು ಅವರು ಸನ್ನೆ ಮಾಡಿದರು; ಮತ್ತ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ು ಎರಡು ದೋಣಿಗಳನ್ನು ತುಂಬಿ ಸಲಾಗಿ ಅವು ಮುಳುಗಲಾರಂಭ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ತನ್ನ ಕೈಚಾಚಿ ಅವನನ್ನು ಮುಟ್ಟಿ ಅವ ನಿಗೆ--ನನಗೆ ಮನಸ್ಸುಂಟು; ನೀನು ಶುದ್ಧನಾಗು ಎಂದು ಹೇಳಿದನು. ಕೂಡಲ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ಷ್ಠವು ಅವನಿಂದ ಹೊರಟು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ಸೀಮೋನ್‌ ಪೇತ್ರನು ಅದನ್ನು ಕಂಡಾಗ ಯೇಸುವಿನ ಮೊಣಕಾಲಿಗೆ ಬಿದ್ದು--ನನ್ನನ್ನು ಬಿಟ್ಟು ಹೋಗು; ಓ ಕರ್ತನೇ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ಾತ್ಮ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ಅವನಿಗೆ--ನೀನು ಯಾರಿಗೂ ಹೇಳಬಾರದು; ಆದರೆ ಹೋಗಿ ಜನರಿಗೆ ಸಾಕ್ಷಿಯಾಗಿರುವಂತೆ ಯಾಜಕನಿಗೆ ನಿನ್ನನ್ನು ತೋ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 ನಿನ್ನ ಶುದ್ಧಾಚಾರಕ್ಕಾಗಿ ಮೋಶೆಯು ಅಪ್ಪಣೆ ಕೊಟ್ಟಂತೆ ಅರ್ಪಿಸು ಎಂದು ಆಜ್ಞಾಪ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ಕಂದರೆ ಅವರು ಹಿಡಿದ ವಿಾನುಗಳ ರಾಶಿಗಾಗಿ ಅವನೂ ಅವನ ಸಂಗಡ ಇದ್ದವರೂ ವಿಸ್ಮಯಗೊಂಡ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ೂ ಆತನ ಕೀರ್ತಿಯು ಇನ್ನೂ ಹೆಚ್ಚಾಗಿ ದೂರದವರೆಗೂ ಹರಡಿತು; ದೊಡ್ಡ ಸಮೂಹಗಳು ಆತನ ಉಪದೇಶವನ್ನು ಕೇಳುವದಕ್ಕೂ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ಗಗಳನ್ನು ಆತನಿಂದ ವಾಸಿಮಾಡಿಸಿಕೊಳ್ಳು ವದಕ್ಕೂ ಕೂಡ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ಸೀಮೋನನ ಕೂಡ ಪಾಲುಗಾರರಾಗಿದ್ದ ಜೆಬೆದಾಯನ ಮಕ್ಕಳಾದ ಯಾಕೋಬ ಯೋಹಾನರೂ ಹಾಗೆಯೇ ವಿಸ್ಮಯ ಪಟ್ಟರು. ಆಗ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ಮೋನನಿಗೆ--ಹೆದರಬೇಡ. ಇಂದಿನಿಂದ ನೀನು ಮನುಷ್ಯರನ್ನು ಹಿಡಿಯ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ಾದರೋ ತನ್ನನ್ನು ಪ್ರತ್ಯೇಕಿಸಿಕೊಂಡು ಅರಣ್ಯಕ್ಕೆ ಹೋಗಿ ಪ್ರಾರ್ಥ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ತಮ್ಮ ದೋಣಿಗಳನ್ನು ದಡಕ್ಕೆ ತಂದಾಗ ಎಲ್ಲವನ್ನು ಬಿಟ್ಟು ಆತನನ್ನು ಹಿಂಬಾಲ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ಾದ ಮೇಲೆ ಒಂದಾನೊಂದು ದಿನ ಆತನು ಬೋಧಿಸುತ್ತಿದ್ದಾಗ ಗಲಿಲಾಯ ಯೂದಾಯ ಮತ್ತು ಯೆರೂಸಲೇಮಿನ ಪ್ರತಿಯೊಂದು ಊ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ಿದ್ದ ಫರಿಸಾಯರೂ ನ್ಯಾಯಪ್ರಮಾಣದ ಪಂಡಿತರೂ ಅಲ್ಲಿ ಕೂತುಕೊಂಡಿದ್ದರು. ಕರ್ತನ ಶಕ್ತಿಯು ಅವರನ್ನು ಸ್ವಸ್ಥ ಮಾಡ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ಇಗೋ, ಪಾರ್ಶ್ವವಾಯು ರೋಗವಿದ್ದ ಒಬ್ಬ ಮನುಷ್ಯನನ್ನು ಕೆಲವರು ಹಾಸಿಗೆಯಲ್ಲಿ ಹೊತ್ತು ಕೊಂಡು ಬಂದು ಅವನನ್ನು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ಎದುರಿಗೆ ತರುವ ವಿಧಾನವನ್ನು ಹುಡು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ತರುವಾಯ ಆತನು ಒಂದಾನೊಂದು ಪಟ್ಟಣ ದಲ್ಲಿದ್ದಾಗ ಇಗೋ, ತುಂಬಾ ಕುಷ್ಠವಿದ್ದ ಒಬ್ಬ ಮನುಷ್ಯನು ಯೇಸುವನ್ನು ನೋಡಿ ಬೋರ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ಆತನಿಗೆ--ಕರ್ತನೇ, ನಿನಗೆ ಮನಸ್ಸಿದ್ದರೆ ನೀನು ನನ್ನನ್ನು ಶುದ್ಧ ಮಾಡಬಲ್ಲೆ ಎಂದು ಆತನನ್ನು ಬೇಡ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ಅಲ್ಲಿದ್ದ ಜನಸಮೂಹದವರ ನಿಮಿತ್ತ ಅವರು ಅವನನ್ನು ಒಳಗೆ ತರುವ ಯಾವ ವಿಧಾನವನ್ನೂ ಕಾಣದೆ ಮನೆಯಮೇಲೆ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ಂಚುಗಳನ್ನು ತೆಗೆದು ಅವನನ್ನು ಹಾಸಿಗೆಯೊಂದಿಗೆ ನಡುವೆ ಯೇಸುವಿನ ಮುಂದೆ ಇ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ಆತನು ಅವರ ನಂಬಿಕೆಯನ್ನು ನೋಡಿ ಅವನಿಗೆ-- ಮನುಷ್ಯನೇ, ನಿನ್ನ ಪಾಪಗಳು ನಿನಗೆ ಕ್ಷಮಿಸಲ್ಪಟ್ಟಿವ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ಶಾಸ್ತ್ರಿಗಳೂ ಫರಿ ಸಾಯರೂ--ದೇವದೂಷಣೆಗಳನ್ನು ಮಾಡುವದಕ್ಕೆ ಇವನು ಯಾರು? ದೇವರೊಬ್ಬನೇ ಹೊರತು ಪಾಪ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ಷಮಿಸುವವರು ಯಾರು ಎಂದು ತಮ್ಮಲ್ಲಿ ಮಾತನ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ಯೇಸು ಅವರ ಆಲೋಚನೆಗಳನ್ನು ತಿಳಿದು ಪ್ರತ್ಯುತ್ತರವಾಗಿ ಅವರಿಗೆ--ನೀವು ನಿಮ್ಮ ಹೃದಯಗಳಲ್ಲಿ ಅ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ುತ್ತಿರುವ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ಯಾವದು ಸುಲಭ-- ನಿನ್ನ ಪಾಪಗಳು ನಿನಗೆ ಕ್ಷಮಿಸಲ್ಪಟ್ಟಿವೆ ಅನ್ನುವದೋ? ಇಲ್ಲವೆ--ಎದ್ದು ನಡೆ ಅನ್ನ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ದರೆ ಮನುಷ್ಯಕುಮಾರನಿಗೆ ಪಾಪಗಳನ್ನು ಕ್ಷಮಿಸುವದಕ್ಕೆ ಭೂಮಿಯ ಮೇಲೆ ಅಧಿಕಾರವುಂಟೆಂದು ನೀವು ತಿಳಿಯಬೇಕು (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ಪಾರ್ಶ್ವವಾಯು ರೋಗಿಗೆ)--ಎದ್ದು ನಿನ್ನ ಹಾಸಿಗೆಯನ್ನು ತಕ್ಕೊಂಡು ನಿನ್ನ ಮನೆಗೆ ಹೋಗು ಎಂದು ನಾನು ನಿನಗೆ ಹೇಳ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ೂಡಲೆ ಅವನು ಅವರ ಮುಂದೆ ಎದ್ದು ತಾನು ಮಲಗಿದ್ದ ಹಾಸಿಗೆಯನ್ನು ಎತ್ತಿಕೊಂಡು ದೇವರನ್ನು ಕೊಂಡಾಡುತ್ತಾ ತನ್ನ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ೆ 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ಲ್ಲಿದ್ದವ ರೆಲ್ಲರೂ ವಿಸ್ಮಯಗೊಂಡು ದೇವರನ್ನು ಮಹಿಮೆ ಪಡಿಸಿದರು. ಮತ್ತು ಅವರು ಭಯದಿಂದ ಕೂಡಿದ ವರಾಗಿ--ನಾವು ಈ ದ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ೂರ್ವವಾದವುಗಳನ್ನು ನೋಡಿದ್ದೇವ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ವುಗಳಾದ ಮೇಲೆ ಆತನು ಮುಂದೆ ಹೋಗಿ ತೆರಿಗೆಯ ಕಚೇರಿಯಲ್ಲಿ ಕೂತುಕೊಂಡಿದ್ದ ಲೇವಿಯ ನೆಂಬ ಹೆಸರುಳ್ಳ ಒಬ್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ಂಕದವನನ್ನು ನೋಡಿ ಅವನಿಗೆ--ನನ್ನನ್ನು ಹಿಂಬಾಲಿಸ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ನು ಎಲ್ಲವನ್ನು ಬಿಟ್ಟು ಎದ್ದು ಆತನನ್ನು ಹಿಂಬಾ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ತರುವಾಯ ಲೇವಿಯು ತನ್ನ ಸ್ವಂತ ಮನೆಯಲ್ಲಿ ಆತನಿಗೆ ದೊಡ್ಡ ಔತಣವನ್ನು ಮಾಡಿಸಲು ಸುಂಕದವರು ಮತ್ತು ಬೇರೆ ಬಹಳ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ೊಂದಿಗೆ ಕೂತ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ದರೆ ಅವರ ಶಾಸ್ತ್ರಿಗಳೂ ಫರಿಸಾಯರೂ ಆತನ ಶಿಷ್ಯರಿಗೆ ವಿರೋಧವಾಗಿ ಗುಣುಗುಟ್ಟುತ್ತಾ--ನೀವು ಯಾಕೆ ಸುಂಕದವರ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ಿಗಳ ಸಂಗಡ ತಿಂದು ಕುಡಿಯುತ್ತೀರಿ ಎಂದು ಕ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ದಕ್ಕೆ ಯೇಸು ಪ್ರತ್ಯುತ್ತರವಾಗಿ ಅವರಿಗೆ--ಕ್ಷೇಮದಲ್ಲಿ ಇರುವವರಿಗೆ ಅಲ್ಲ, ಆದರೆ ಕ್ಷೇಮವಿಲ್ಲದವರಿಗೆ ವೈದ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ನಾನು ನೀತಿವಂತರನ್ನಲ್ಲ, ಆದರೆ ಪಾಪಿಗಳನ್ನು ಮಾನಸಾಂತರಕ್ಕೆ ಕರೆಯುವದಕ್ಕಾಗಿ ಬಂದೆ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ರು ಆತನಿಗೆ--ಯೋಹಾನನ ಶಿಷ್ಯರು ಪದೇ ಪದೇ ಉಪವಾಸವಿದ್ದು ಪ್ರಾರ್ಥನೆಗಳನ್ನು ಮಾಡುತ್ತಾರೆ; ಅದರಂತೆಯೇ ಫರಿಸಾ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ಷ್ಯರೂ ಮಾಡುತ್ತಾರೆ; ಆದರೆ ನಿನ್ನವರು ಯಾಕೆ ತಿಂದು ಕುಡಿಯುತ್ತಾರೆ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ತನು ಅವರಿಗೆ--ಮದುಮಗನು ಮದುವೆ ಮನೆಯ ಮಕ್ಕಳ ಜೊತೆಯಲ್ಲಿ ಇರುವಾಗ ಅವರಿಗೆ ಉಪವಾಸ ಮಾಡಿಸುವಂತೆ ನಿಮ್ಮಿಂದಾದೀತ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ದರೆ ಮದುಮಗನು ಅವ ರಿಂದ ತೆಗೆಯಲ್ಪಡುವ ದಿವಸಗಳು ಬರುವವು; ಆಗ ಆ ದಿವಸಗಳಲ್ಲಿ ಅವರು ಉಪವಾಸ ಮಾಡುವ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ಆತನು ಅವರಿಗೆ ಒಂದು ಸಾಮ್ಯವನ್ನು ಸಹ ಹೇಳಿದ್ದೇನಂದರೆ--ಹಳೇ ವಸ್ತ್ರಕ್ಕೆ ಹೊಸ ಬಟ್ಟೆಯ ತುಂಡನ್ನು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ಚ್ಚುವದಿಲ್ಲ; ಹಚ್ಚಿದರೆ ಹೊಸದು ಹರಿದು ಹೋಗುವದು ಮತ್ತು ಹೊಸದರಿಂದ ತೆಗೆದ ತುಂಡು ಹಳೇದರೊಂದಿಗೆ ಸರಿಬೀ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ಯಾರೂ ಹಳೇಬುದ್ದಲಿಗಳಲ್ಲಿ ಹೊಸದ್ರಾಕ್ಷಾರಸವನ್ನು ಹಾಕುವದಿಲ್ಲ; ಹಾಕಿದರೆ ಹೊಸದ್ರಾಕ್ಷಾರಸವು ಬುದ್ದಲ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ೆಯುವದ ರಿಂದ ಅದು ಚೆಲ್ಲಿ ಹೋಗುವದು ಮತ್ತು ಬುದ್ದಲಿಗಳು ಹಾಳಾಗಿ ಹೋ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ದರೆ ಹೊಸದ್ರಾಕ್ಷಾ ರಸವನ್ನು ಹೊಸ ಬುದ್ದಲಿಗಳಲ್ಲಿ ಹಾಕಿಡತಕ್ಕದ್ದು; ಹೀಗೆ ಅವೆರಡೂ ಭದ್ರವಾಗಿ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ಯಾವನಾದರೂ ಹಳೇದ್ರಾಕ್ಷಾರಸವನ್ನು ಕುಡಿದ ಕೂಡಲೆ ಹೊಸದನ್ನು ಅಪೇಕ್ಷಿಸುವದಿಲ್ಲ; ಯಾಕಂದರೆ ಅವನು--ಹಳೇದೇ ಉತ್ತ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2026-10-21T04:47:26Z</dcterms:created>
  <dcterms:modified xsi:type="dcterms:W3CDTF">2026-10-21T04:47:26Z</dcterms:modified>
  <dc:title>ಲೂಕನು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