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ame and told Pharaoh, and said, My father and my brethren, and their flocks, and their herds, and all that they have, are come out of the land of Canaan; and, behold, they are in the land of Gosh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ame and told Pharaoh, and said, My father and my brethren, and their flocks, and their herds, and all that they have, are come out of the land of Canaan; and, behold, they are in the land of Gosh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ame and told Pharaoh, and said, My father and my brethren, and their flocks, and their herds, and all that they have, are come out of the land of Canaan; and, behold, they are in the land of Gosh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took some of his brethren, even five men, and presented them unto Pharao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Pharaoh said unto his brethren, What is your occupation? And they said unto Pharaoh, Your servants are shepherds, both we, and also our fath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Pharaoh said unto his brethren, What is your occupation? And they said unto Pharaoh, Your servants are shepherds, both we, and also our fat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said moreover unto Pharaoh, In order to sojourn in the land are we come; for your servants have no pasture for their flocks; for the famine is sore in the land of Canaan: now therefore, we pray you, let your servants dwell in the land of Goshe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said moreover unto Pharaoh, In order to sojourn in the land are we come; for your servants have no pasture for their flocks; for the famine is sore in the land of Canaan: now therefore, we pray you, let your servants dwell in the land of Gosh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said moreover unto Pharaoh, In order to sojourn in the land are we come; for your servants have no pasture for their flocks; for the famine is sore in the land of Canaan: now therefore, we pray you, let your servants dwell in the land of Gosh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Pharaoh spoke unto Joseph, saying, Your father and your brethren are come unto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nd of Egypt is before you; in the best of the land make your father and brethren to dwell; in the land of Goshen let them dwell: and if you know any men of activity among them, then make them rulers over my catt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nd of Egypt is before you; in the best of the land make your father and brethren to dwell; in the land of Goshen let them dwell: and if you know any men of activity among them, then make them rulers over my catt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nd of Egypt is before you; in the best of the land make your father and brethren to dwell; in the land of Goshen let them dwell: and if you know any men of activity among them, then make them rulers over my catt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nd of Egypt is before you; in the best of the land make your father and brethren to dwell; in the land of Goshen let them dwell: and if you know any men of activity among them, then make them rulers over my catt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eph brought in Jacob his father, and set him before Pharaoh: and Jacob blessed Pharao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eph brought in Jacob his father, and set him before Pharaoh: and Jacob blessed Pharao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Pharaoh said unto Jacob, How old are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cob blessed Pharaoh, and went out from before Pharao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seph placed his father and his brethren, and gave them a possession in the land of Egypt, in the best of the land, in the land of Rameses, as Pharaoh had command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seph placed his father and his brethren, and gave them a possession in the land of Egypt, in the best of the land, in the land of Rameses, as Pharaoh had command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seph nourished his father, and his brethren, and all his father's household, with bread, according to their famili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seph nourished his father, and his brethren, and all his father's household, with bread, according to their famil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was no bread in all the land; for the famine was very sore, so that the land of Egypt and all the land of Canaan fainted by reason of the fami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was no bread in all the land; for the famine was very sore, so that the land of Egypt and all the land of Canaan fainted by reason of the fami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oseph gathered up all the money that was found in the land of Egypt, and in the land of Canaan, for the corn which they bought: and Joseph brought the money into Pharaoh's hou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oseph gathered up all the money that was found in the land of Egypt, and in the land of Canaan, for the corn which they bought: and Joseph brought the money into Pharaoh's ho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money failed in the land of Egypt, and in the land of Canaan, all the Egyptians came unto Joseph, and said, Give us bread: for why should we die in your presence? for the money fai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money failed in the land of Egypt, and in the land of Canaan, all the Egyptians came unto Joseph, and said, Give us bread: for why should we die in your presence? for the money fai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money failed in the land of Egypt, and in the land of Canaan, all the Egyptians came unto Joseph, and said, Give us bread: for why should we die in your presence? for the money fai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seph said, Give your cattle; and I will give you for your cattle, if money fai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seph said, Give your cattle; and I will give you for your cattle, if money fai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their cattle unto Joseph: and Joseph gave them bread in exchange for horses, and for the flocks, and for the cattle of the herds, and for the asses: and he fed them with bread for all their cattle for that ye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their cattle unto Joseph: and Joseph gave them bread in exchange for horses, and for the flocks, and for the cattle of the herds, and for the asses: and he fed them with bread for all their cattle for that ye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their cattle unto Joseph: and Joseph gave them bread in exchange for horses, and for the flocks, and for the cattle of the herds, and for the asses: and he fed them with bread for all their cattle for that yea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at year was ended, they came unto him the second year, and said unto him, We will not hide it from my lord, how that our money is spent; my lord also has our herds of cattle; there is not ought left in the sight of my lord, but our bodies, and our lan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at year was ended, they came unto him the second year, and said unto him, We will not hide it from my lord, how that our money is spent; my lord also has our herds of cattle; there is not ought left in the sight of my lord, but our bodies, and our land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at year was ended, they came unto him the second year, and said unto him, We will not hide it from my lord, how that our money is spent; my lord also has our herds of cattle; there is not ought left in the sight of my lord, but our bodies, and our land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hall we die before yours eyes, both we and our land? buy us and our land for bread, and we and our land will be servants unto Pharaoh: and give us seed, that we may live, and not die, that the land be not desola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hall we die before yours eyes, both we and our land? buy us and our land for bread, and we and our land will be servants unto Pharaoh: and give us seed, that we may live, and not die, that the land be not desola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hall we die before yours eyes, both we and our land? buy us and our land for bread, and we and our land will be servants unto Pharaoh: and give us seed, that we may live, and not die, that the land be not desola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hall we die before yours eyes, both we and our land? buy us and our land for bread, and we and our land will be servants unto Pharaoh: and give us seed, that we may live, and not die, that the land be not desola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seph bought all the land of Egypt for Pharaoh; for the Egyptians sold every man his field, because the famine prevailed over them: so the land became Pharaoh'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seph bought all the land of Egypt for Pharaoh; for the Egyptians sold every man his field, because the famine prevailed over them: so the land became Pharaoh'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seph bought all the land of Egypt for Pharaoh; for the Egyptians sold every man his field, because the famine prevailed over them: so the land became Pharaoh'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s for the people, he removed them to cities from one end of the borders of Egypt even to the other end thereof.]]></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s for the people, he removed them to cities from one end of the borders of Egypt even to the other end thereof.]]></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the land of the priests bought he not; for the priests had a portion assigned them of Pharaoh, and did eat their portion which Pharaoh gave them: wherefore they sold not their land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the land of the priests bought he not; for the priests had a portion assigned them of Pharaoh, and did eat their portion which Pharaoh gave them: wherefore they sold not their land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the land of the priests bought he not; for the priests had a portion assigned them of Pharaoh, and did eat their portion which Pharaoh gave them: wherefore they sold not their land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Joseph said unto the people, Behold, I have bought you this day and your land for Pharaoh: lo, here is seed for you, and all of you shall sow the l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Joseph said unto the people, Behold, I have bought you this day and your land for Pharaoh: lo, here is seed for you, and all of you shall sow the l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shall come to pass in the increase, that all of you shall give the fifth part unto Pharaoh, and four parts shall be your own, for seed of the field, and for your food, and for them of your households, and for food for your little 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shall come to pass in the increase, that all of you shall give the fifth part unto Pharaoh, and four parts shall be your own, for seed of the field, and for your food, and for them of your households, and for food for your little 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shall come to pass in the increase, that all of you shall give the fifth part unto Pharaoh, and four parts shall be your own, for seed of the field, and for your food, and for them of your households, and for food for your little on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aid, You have saved our lives: let us find grace in the sight of my lord, and we will be Pharaoh's servan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aid, You have saved our lives: let us find grace in the sight of my lord, and we will be Pharaoh's servan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eph made it a law over the land of Egypt unto this day, that Pharaoh should have the fifth part, except the land of the priests only, which became not Pharaoh'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eph made it a law over the land of Egypt unto this day, that Pharaoh should have the fifth part, except the land of the priests only, which became not Pharaoh'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srael dwelt in the land of Egypt, in the country of Goshen; and they had possessions therein, and grew, and multiplied exceedingl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srael dwelt in the land of Egypt, in the country of Goshen; and they had possessions therein, and grew, and multiplied exceedingl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acob lived in the land of Egypt seventeen years: so the whole age of Jacob was an hundred forty and seven year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acob lived in the land of Egypt seventeen years: so the whole age of Jacob was an hundred forty and seven year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time drew nigh that Israel must die: and he called his son Joseph, and said unto him, If now I have found grace in your sight, put, I pray you, your hand under my thigh, and deal kindly and truly with me; bury me not, I pray you, in Egyp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time drew nigh that Israel must die: and he called his son Joseph, and said unto him, If now I have found grace in your sight, put, I pray you, your hand under my thigh, and deal kindly and truly with me; bury me not, I pray you, in Egyp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time drew nigh that Israel must die: and he called his son Joseph, and said unto him, If now I have found grace in your sight, put, I pray you, your hand under my thigh, and deal kindly and truly with me; bury me not, I pray you, in Egyp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I will lie with my fathers, and you shall carry me out of Egypt, and bury me in their buryingplace. And he said, I will do as you have sai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I will lie with my fathers, and you shall carry me out of Egypt, and bury me in their buryingplace. And he said, I will do as you have sai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I will lie with my fathers, and you shall carry me out of Egypt, and bury me in their buryingplace. And he said, I will do as you have sai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Swear unto me. And he swore unto him. And Israel bowed himself upon the bed's he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Swear unto me. And he swore unto him. And Israel bowed himself upon the bed's hea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ப்பு பார்வோனிடத்தில் போய்: என் தகப்பனும் என் சகோதரரும், தங்கள் ஆடுமாடுகளோடும்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 எல்லாவற்றோடுங்கூடக் கானான்தேசத்திலிருந்து வந்தார்கள்; இப்பொழுது கோசேன் நா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 சகோதரரில் ஐந்துபேரைப் பார்வோனுக்கு முன்பாகக் கொண்டுபோய்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வோன் அவனுடைய சகோதரரை நோக்கி: உங்கள் தொழில் என்ன என்று கேட்டான்; அதற்கு அவர்கள்: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ராகிய நாங்களும் எங்கள் பிதாக்களும் மந்தை மேய்க்கிறவர்கள் என்று பார்வோனிடத்தில் சொன்ன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னான் தேசத்திலே பஞ்சம் கொடிதாயிருக்கிறது; உமது அடியாரின் மந்தைகளுக்கு மேய்ச்சல் இல்லா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சத்திலே தங்கவந்தோம்; உமது அடியாராகிய நாங்கள் கோசேன் நாட்டிலே குடியி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செய்யவேண்டும் என்று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ர்வோன் யோசேப்பை நோக்கி: உன் தகப்பனும் உன் சகோதரரும் உன்னிடத்தில் வ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கிப்து தேசம் உனக்கு முன்பாக இருக்கிறது; தேசத்தில் உள்ள நல்ல இடத்திலே உன் தகப்பனை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ம் குடியேறும்படி செய்; அவர்கள் கோசேன் நாட்டிலே குடியிருக்கலாம்;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மையுள்ளவர்கள் உண்டென்று உனக்குத் தெரிந்தால், அவர்களை என் ஆடுமாடுகளை விசாரிக்கிறதற்குத் தலை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சேப்பு தன் தகப்பனாகிய யாக்கோபை அழைத்துக்கொண்டுவந்து, அவனைப் பார்வோ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னான். யாக்கோபு பார்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வோன் யாக்கோபை நோக்கி: உமக்கு வய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யாக்கோபு: நான் பரதேசியாய்ச் சஞ்சரித்த நாட்கள் நூற்று முப்பது வருஷம்; என் ஆயுசுநா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மும் சஞ்சலமுள்ளதுமாயிருக்கிறது; அவைகள் பரதேசிகளாய்ச் சஞ்சரித்த என் பிதாக்களுடைய ஆ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க்கு வந்து எட்டவில்லை என்று பார்வோனுடனே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யாக்கோபு பார்வோனை ஆசீர்வதித்து, அவன் சமுகத்தினின்று 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வோன் கட்டளையிட்டபடியே, யோசேப்பு தன் தகப்பனுக்கும் தன் சகோதரருக்கும் எகிப்து தேசத்திலே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ய ராமசேஸ் என்னும் நாட்டிலே சுதந்தரம் கொடுத்து, அவர்களைக் 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சேப்பு தன் தகப்பனையும் தன் சகோதரரையும் தன் தகப்பனுடைய குடும்பத்தார் அனைவரையும், அ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ற்குத்தக்கதாய் ஆகாரம் கொடுத்து ஆதரித்து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ஞ்சம் மிகவும் கொடிதாயிருந்தது; தேசமெங்கும் ஆகாரம் கிடையாமற் போயிற்று; எகிப்து தேசமும் 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ம் பஞ்சத்தினாலே மெலிந்து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சேப்பு எகிப்து தேசத்திலும் கானான் தேசத்திலுமுள்ள பணத்தையெல்லாம் தானியம் கொண்டவ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 அதைப் பார்வோன் அரமனையிலே கொண்டுபோய்ச் 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கிப்து தேசத்திலும் கானான் தேசத்திலுமுள்ள பணம் செலவழிந்தபோது, எகிப்திய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னிடத்தில் வந்து எங்களுக்கு ஆகாரம் தாரும்; பணம் இல்லை, அதினால் நாங்கள் உமது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யோசேப்பு: உங்களிடத்தில் பணம் இல்லாமற்போனால், உங்கள் ஆடுமாடுகளைக் கொடுங்கள்; அவை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லாக உங்களுக்குத் தானியம் கொடு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தங்கள் ஆடுமாடு முதலானவைகளை யோசேப்பினிடத்தில் கொண்டுவந்தார்கள்; யோசேப்பு கு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மாடுகளையும் கழுதைகளையும் வாங்கிக் கொண்டு, அந்த வருஷம் அவர்களுடைய ஆடுமாடு மு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ற்கும் பதிலாக அவர்களுக்கு ஆகாரம் கொடுத்து, அவர்களை ஆ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 வருஷம் முடிந்தபின், மறுவருஷத்திலே அவர்கள் அவனிடத்தில் வந்து: பணமும் செலவழிந்து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ஆடுமாடு முதலானவைகளும் எங்கள் ஆண்டவனைச் சேர்ந்தது; எங்கள் சரீரமும் நிலமுமே ஒழிய,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கு முன்பாக மீதியானது ஒன்றும் இல்லை; இது எங்கள் ஆண்டவனுக்குத் தெரியாத காரிய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ம் எங்கள் நிலங்களும் உம்முடைய கண்களுக்கு முன்பாக அழிந்து போகலாமா? நீர் எங்களை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ங்களையும் வாங்கிக்கொண்டு, ஆகாரம் கொடுக்கவேண்டும்; நாங்களும் எங்கள் நிலங்களும் பார்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னமாயிருப்போம்; நாங்கள் சாகாமல் உயிரோடிருக்கவும், நிலங்கள் பாழாய்ப் போகாமலிருக்கவும்,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தானியத்தைத் தாரு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 எகிப்தியர் தங்களுக்குப் பஞ்சம் மேலிட்டபடியால் அவரவர் தங்கள் தங்கள் வயல் நி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ள்; யோசேப்பு எகிப்தின் நிலங்கள் யாவையும் பார்வோனுக்காகக் கொண்டான்; இவ்விதமாய் அந்தப்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டையதா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லும் அவன் எகிப்தின் ஒரு எல்லை முதல் மறு எல்லைவரைக்குமுள்ள ஜனங்களை அந்தந்தப் பட்டண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போ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சாரியருடைய நிலத்தை மாத்திரம் அவன் கொள்ளவில்லை; அது பார்வோனாலே ஆசாரியருக்கு மானிய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ருந்ததினாலும், பார்வோன் அவர்களுக்குக் கொடுத்த மானியத்தி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ம்பண்ணிவந்ததினாலும், அவர்கள் தங்கள் நிலத்தை வி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னும் யோசேப்பு ஜனங்களை நோக்கி: இதோ, இன்று உங்களையும் உங்கள் நிலங்களையும் பார்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ன்; இதோ, உங்களுக்குக் கொடுக்கப்படுகிற விதைத்தானியம்; இதை நிலத்தில் வி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ளைவில் ஐந்தில் ஒரு பங்கைப் பார்வோனுக்குக் கொடுக்கவேண்டும்; மற்ற நாலுபங்கும் வய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யாகவும் உங்களுக்கும் உங்கள் குடும்பத்தாருக்கும் உங்கள் குழந்தைகளுக்கும் ஆகார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யதாயி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வர்கள்: நீர் எங்கள் பிராணனைக் காப்பாற்றினீர்; எங்கள் ஆண்டவனுடைய கண்களில் எ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 கிடைக்கவேண்டும்; நாங்கள் பார்வோனுக்கு அடிமைகளாயி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ஐந்தில் ஒன்று பார்வோனுக்குச் சேரும் வாரம் என்று யோசேப்பு இட்ட கட்டளைப்படி எகிப்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நடந்து வருகிறது; ஆசாரியரின் நிலம் மாத்திரம் பார்வோனைச் சேராமல் நீங்க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ஸ்ரவேலர் எகிப்து தேசத்திலுள்ள கோசேன் நாட்டிலே குடியிருந்தார்கள்; அங்கே நிலங்களைக் கையா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மிகவும் பலுகிப் பெரு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க்கோபு எகிப்து தேசத்திலே பதினேழு வருஷம் இருந்தான்; யாக்கோபுடைய ஆயுசு நாட்கள் நூ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தேழு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 மரணமடையும் காலம் சமீபித்தது. அப்பொழுது அவன் தன் குமாரனாகிய யோசேப்பை வரவழை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ன்மேல் உனக்குத் தயவுண்டானால், உன் கையை என் தொடையின்கீழ் வைத்து என்மேல் பட்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ள்ளவனாயிரு; என்னை எகிப்திலே அடக்கம்பண்ணாதி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ன் என் பிதாக்களோடே படுத்துக்கொள்ளவேண்டும்; ஆகையால், நீ என்னை எகிப்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ய், அவர்களை அடக்கம்பண்ணியிருக்கிற நிலத்திலே என்னையும் அடக்கம்பண்ணு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உமது சொற்படி செ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அவன்: எனக்கு ஆணையிட்டுக்கொடு என்றான்; அவனுக்கு ஆணையிட்டுக்கொடுத்தா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கட்டிலின் தலைமாட்டிலே சாய்ந்து தொழு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7]]></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2026-10-21T01:49:31Z</dcterms:created>
  <dcterms:modified xsi:type="dcterms:W3CDTF">2026-10-21T01:49:31Z</dcterms:modified>
  <dc:title>ஆதியாகமம் : 47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