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ினித்தம், பவுலாகிய நான் புறஜாதியாராயிருக்கிற உங்கள்பொருட்டுக் கிறிஸ்து இயேசுவினிமித்தம் கட்டுண்டவனாயிர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ுக்காக எனக்கு அளிக்கப்பட்டிருக்கிற தெய்வகிருபைக்குரிய நியமமுமின்னதென்று கேட்டிருப்பீர்களே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ென்னவெனில் புறஜாதிகள் சுவிசேஷத்தினாலே உடன் சுதந்தரருமாய், ஒரே சரீரத்திற்குள்ளானவர்களுமாய், கிறிஸ்துவுக்குள் அவர் பண்ணின வாக்குத்தத்தத்துக்கு உடன்பங்காளிகளுமாயிருக்கிறார்களென்கிற இந்த இரகசியத்தை அவர் எனக்கு வெளிப்படுத்தி அறிவி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ைக்குறித்து நான் முன்னமே சுருக்கமாய் எழுதியிருக்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ை நீங்கள் வாசிக்கையில் கிறிஸ்துவின் இரகசியத்தைக்குறித்து எனக்கு உண்டாயிருக்கிற அறிவை அறிந்துகொள்ளலாம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ை நீங்கள் வாசிக்கையில் கிறிஸ்துவின் இரகசியத்தைக்குறித்து எனக்கு உண்டாயிருக்கிற அறிவை அறிந்துகொள்ளலாம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இரகசியம் இப்பொழுது அவருடைய பரிசுத்த அப்போஸ்தலருக்கும் தீர்க்கதரிசிகளுக்கும் ஆவியானவராலே வெளிப்படுத்தப்பட்டிருக்கிறதுபோல, முற்காலங்களில் மனுபுத்திரருக்கு அறிவிக்கப்படவ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இரகசியம் இப்பொழுது அவருடைய பரிசுத்த அப்போஸ்தலருக்கும் தீர்க்கதரிசிகளுக்கும் ஆவியானவராலே வெளிப்படுத்தப்பட்டிருக்கிறதுபோல, முற்காலங்களில் மனுபுத்திரருக்கு அறிவிக்கப்பட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பலத்த சத்துவத்தால் எனக்கு அளிக்கப்பட்ட வரமாகிய அவருடைய கிருபையினாலே இந்தச் சுவிசேஷத்துக்கு ஊழியக்காரனான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பலத்த சத்துவத்தால் எனக்கு அளிக்கப்பட்ட வரமாகிய அவருடைய கிருபையினாலே இந்தச் சுவிசேஷத்துக்கு ஊழியக்காரனான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சுத்தவான்களெல்லாரிலும் சிறியவனாகிய நான் கிறிஸ்துவினுடைய அளவற்ற ஐசுவரியத்தைப் புறஜாதிகளிடத்தில் சுவிசேஷமாய் அறிவிக்கிறதற்காக இந்தக் கிருபை எனக்கு அளிக்கப்பட்ட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சுத்தவான்களெல்லாரிலும் சிறியவனாகிய நான் கிறிஸ்துவினுடைய அளவற்ற ஐசுவரியத்தைப் புறஜாதிகளிடத்தில் சுவிசேஷமாய் அறிவிக்கிறதற்காக இந்தக் கிருபை எனக்கு அளிக்கப்பட்டி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நம்முடைய கர்த்தராகிய கிறிஸ்து இயேசுவுக்குள் கொண்டிருந்த அநாதி தீர்மானத்தின்படியே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நம்முடைய கர்த்தராகிய கிறிஸ்து இயேசுவுக்குள் கொண்டிருந்த அநாதி தீர்மானத்தின்படியே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னதங்களிலுள்ள துரைத்தனங்களுக்கும் அதிகாரங்களுக்கும் அவருடைய அநந்த ஞானமானது சபையின்மூலமாய் இப்பொழுது தெரியவரும்பொருட்டாக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னதங்களிலுள்ள துரைத்தனங்களுக்கும் அதிகாரங்களுக்கும் அவருடைய அநந்த ஞானமானது சபையின்மூலமாய் இப்பொழுது தெரியவரும்பொருட்டாக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யேசுகிறிஸ்துவைக்கொண்டு எல்லாவற்றையும் சிருஷ்டித்த தேவனுக்குள்ளே ஆதிகாலங்கள் முதல் மறைந்திருந்த இரகசியத்தினுடைய ஐக்கியம் இன்னதென்று, எல்லாருக்கும் வெளிப்படையாகக் காண்பிக்கிறதற்கு, இந்தக்கிருபை எனக்கு அளிக்கப்பட்டிருக்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ைப் பற்றும் விசுவாசத்தால் அவருக்குள் நமக்குத் தைரியமும் திடநம்பிக்கையோடே அவரிடத்தில் சேரும் சிலாக்கியமும் உண்டாய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உங்கள்நிமித்தம் நான் அநுபவிக்கிற உபத்திரவங்களினால் நீங்கள் சோர்ந்துபோகாதிருக்க வேண்டிக்கொள்ளுகிறேன்; அவைகள் உங்களுக்கு மகிமையாயிருக்கிறத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ினிமித்தம் நான் பரலோகத்திலும் பூலோகத்திலுமுள்ள முழுக்குடும்பத்துக்கும் நாமகாரணராகிய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ம்முடைய கர்த்தராயிருக்கிற இயேசுகிறிஸ்துவினுடைய பிதாவை நோக்கி முழங்கால்படியிட்ட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அவருடைய ஆவியினாலே உள்ளான மனுஷனில் வல்லமையாய்ப் பலப்படவ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அவருடைய ஆவியினாலே உள்ளான மனுஷனில் வல்லமையாய்ப் பலப்படவ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சுவாசத்தினாலே கிறிஸ்து உங்கள் இருதயங்களில் வாசமாயிருக்கவும், நீங்கள் அன்பிலே வேரூன்றி, நிலைபெற்றவர்களாக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சுவாசத்தினாலே கிறிஸ்து உங்கள் இருதயங்களில் வாசமாயிருக்கவும், நீங்கள் அன்பிலே வேரூன்றி, நிலைபெற்றவர்களாக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கல பரிசுத்தவான்களோடுங்கூடக் கிறிஸ்துவினுடைய அன்பின் அகலமும், நீளமும், ஆழமும், உயரமும் இன்னதென்று உணர்ந்து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கல பரிசுத்தவான்களோடுங்கூடக் கிறிஸ்துவினுடைய அன்பின் அகலமும், நீளமும், ஆழமும், உயரமும் இன்னதென்று உணர்ந்து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றிவுக்கெட்டாத அந்த அன்பை அறிந்துகொள்ள வல்லவர்களாகவும், தேவனுடைய சகல பரிபூரணத்தாலும் நிறையப்படவும், அவர் தமது மகிமையினுடைய ஐசுவரியத்தின்படியே, உங்களுக்கு அநுக்கிரகம் பண்ணவேண்டுமென்று வேண்டிக்கொள்ள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றிவுக்கெட்டாத அந்த அன்பை அறிந்துகொள்ள வல்லவர்களாகவும், தேவனுடைய சகல பரிபூரணத்தாலும் நிறையப்படவும், அவர் தமது மகிமையினுடைய ஐசுவரியத்தின்படியே, உங்களுக்கு அநுக்கிரகம் பண்ணவேண்டுமென்று வேண்டிக்கொள்ள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ம் வேண்டிக்கொள்ளுகிறதற்கும் நினைக்கிறதற்கும் மிகவும் அதிகமாய் நமக்குள்ளே கிரியைசெய்கிற வல்லமையின்படியே, நமக்குச் செய்ய வல்லவராகிய அவருக்க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ம் வேண்டிக்கொள்ளுகிறதற்கும் நினைக்கிறதற்கும் மிகவும் அதிகமாய் நமக்குள்ளே கிரியைசெய்கிற வல்லமையின்படியே, நமக்குச் செய்ய வல்லவராகிய அவருக்க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பையிலே கிறிஸ்து இயேசுவின் மூலமாய்த் தலைமுறை தலைமுறைக்கும் சதாகாலங்களிலும் மகிமை உண்டாவ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1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For this cause I Paul, the prisoner of Jesus Christ for you Gentile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f all of you have heard of the dispensation of the grace of God which is given me toward you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ow that by revelation he made known unto me the mystery; (as I wrote before in few word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ereby, when all of you read, all of you may understand my knowledge in the mystery of Christ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ich in other ages was not made known unto the sons of men, as it is now revealed unto his hol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postles and prophets by the Spiri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at the Gentiles should be join heirs, and of the same body, and partakers of his promise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rist by the gospel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hereof I was made a minister, according to the gift of the grace of God given unto me by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ffectual working of his pow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Unto me, who am less than the least of all saints, is this grace given, that I should preach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mong the Gentiles the unsearchable riches of Chris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to make all men see what is the fellowship of the mystery, which from the beginning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orld has been hid in God, who created all things by Jesus Christ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o the intent that now unto the principalities and powers in heavenly places might be known b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church the manifold wisdom of Go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ccording to the eternal purpose which he purposed in Christ Jesus our Lord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n whom we have boldness and access with confidence by the faith of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erefore I desire that all of you faint not at my tribulations for you, which is your glor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this cause I bow my knees unto the Father of our Lord Jesus Chris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Of whom the whole family in heaven and earth is named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at he would grant you, according to the riches of his glory, to be strengthened with might b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 Spirit in the inner man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at Christ may dwell in your hearts by faith; that all of you, being rooted and grounded i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ve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May be able to comprehend with all saints what is the breadth, and length, and depth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ight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And to know the love of Christ, which passes knowledge, that all of you might be filled with al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fullness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Now unto him that is able to do exceeding abundantly above all that we ask or think, accord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the power that works in us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Unto him be glory in the church by Christ Jesus throughout all ages, world without end. A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phesians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2026-10-21T06:25:11Z</dcterms:created>
  <dcterms:modified xsi:type="dcterms:W3CDTF">2026-10-21T06:25:11Z</dcterms:modified>
  <dc:title>Ephesians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