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presProps" Target="presProps.xml"/>
  <Relationship Id="rId100" Type="http://schemas.openxmlformats.org/officeDocument/2006/relationships/viewProps" Target="viewProps.xml"/>
  <Relationship Id="rId10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ീ ആലോചനയിൽ വലിയവനും പ്രവൃത്തിയിൽ ശക്തിമാനും ആകുന്നു; ഓരോരുത്തന്നു അവനവന്റെ നടപ്പ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ളുടെ ഫലത്തിന്നും തക്കവണ്ണം കൊടുക്കേണ്ടതിന്നു നീ മനുഷ്യരുടെ എല്ലാവഴികളിന്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ൃഷ്ടിവെ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ീ മിസ്രയീംദേശത്തും ഇന്നുവരെയും യിസ്രായേലിലും മറ്റു മനുഷ്യരുടെ ഇടയിലും അടയാളങ്ങളും അത്ഭുത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ു ഇന്നുള്ളതുപോലെ നിനക്കു ഒരു നാമം സമ്പാദി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ന്റെ ജനമായ യിസ്രായേലിനെ അടയാളങ്ങൾകൊണ്ടും അത്ഭുതങ്ങൾകൊണ്ടും ബലമുള്ള കൈകൊണ്ടും നീട്ട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ുജംകൊണ്ടും മഹാഭീതികൊണ്ടും മിസ്രയീംദേശത്തുനിന്നു കൊണ്ടുവര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രുടെ പിതാക്കന്മാർക്കു കൊടുപ്പാൻ നീ അവരോടു സത്യം ചെയ്തതായി പാലും തേനും ഒഴുകുന്ന ഈ ദേശ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കൊടു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അതിൽ കടന്നു അതിനെ കൈവശമാക്കി; എങ്കിലും അവർ നിന്റെ വാക്കു അനുസരിക്കയോ നി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ലെ നടക്കയോ ചെയ്തില്ല; ചെയ്‍വാൻ നീ അവരോടു കല്പിച്ചതൊന്നും അവർ ചെയ്തില്ല; അതുകൊണ്ടു ഈ അനർത്ഥ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നീ അവർക്കു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താ, വാടകൾ! നഗരത്തെ പിടിക്കേണ്ടതിന്നു അടുത്തിരിക്കുന്നു! വാളും ക്ഷാമവും മഹാമാരിയും ഹേതുവായി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ഗരം അതിന്നു നേരെ യുദ്ധം ചെയ്യുന്ന കല്ദയരുടെ കയ്യിൽ ഏല്പിക്കപ്പെട്ടിരിക്കുന്നു; നീ അരുളിചെയ്ത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വിച്ചിരിക്കുന്നു; നീ അതു കാണ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ോവയായ കർത്താവേ, നഗരം കല്ദയരുടെ കയ്യിൽ ഏല്പിക്കപ്പെട്ടിരിക്കെ, നിലം വിലെക്കു മേടിച്ചു അ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ികളെ വെക്കുവാൻ നീ എന്നോടു കല്പ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ോൾ യഹോവയുടെ അരുളപ്പാടു യിരെമ്യാവ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സകലജഡത്തിന്റെയും ദൈവമായ യഹോവയാകുന്നു; എനിക്കു കഴിയാത്ത വല്ല കാര്യവും ഉണ്ട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കൊണ്ടു യഹോവ ഇപ്രകാരം അരുളിച്ചെയ്യുന്നു: ഞാൻ ഈ നഗരത്തെ കല്ദയരുടെ കയ്യിലും ബാബേൽ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ബൂഖദ്നേസരിന്റെ കയ്യിലും ഏല്പിക്കും; അവൻ അതിനെ പി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ഹൂദാരാജാവായ സിദെക്കീയാവിന്റെ പത്താം ആണ്ടിൽ, നെബൂഖദ്നേസരിന്റെ പതിനെട്ടാം ആണ്ടിൽ തന്ന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ിങ്കൽനിന്നു യിരെമ്യാവിന്നുണ്ടായ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ഈ നഗരത്തിന്റെ നേരെ യുദ്ധം ചെയ്യുന്ന കല്ദയർ കടന്നു നഗരത്തിന്നു തീ വെച്ചു അതിനെ,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ാപിപ്പിക്കേണ്ടതിന്നു മേല്പുരകളിൽവെച്ചു ബാലിന്നു ധൂപംകാട്ടി അന്യദേവന്മാർക്കു പാനീയ ബ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ർന്നിരിക്കുന്ന വീടുകളോടുകൂടെ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ന്നു ബാബേൽരാജാവിന്റെ സൈന്യം യെരൂശലേമിനെ നിരോധിച്ചിരുന്നു; യിരെമ്യാപ്രവാചകനോ യെഹൂദാ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മനയുടെ കാവല്പുരമുറ്റത്തു അടെക്കപ്പെട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യിസ്രായേൽമക്കളും യെഹൂദാമക്കളും ബാല്യംമുതൽ എനിക്കു അനിഷ്ടമായുള്ളതു മാത്രം ചെയ്തുവ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 തങ്ങളുടെ കൈകളുടെ പ്രവൃത്തികൾകൊണ്ടു എന്നെ കോപിപ്പിച്ചതേയുള്ള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ാൻ ഈ നഗരത്തെ ബാബേൽരാജാവിന്റെ കയ്യിൽ ഏല്പിക്കും; അവൻ അതിനെ പിടിക്ക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ർ ഈ നഗരത്തെ പാണിത നാൾമുതൽ ഇന്നുവരെയും ഞാൻ അതിനെ എന്റെ മുമ്പിൽനിന്നു നീക്കിക്കളയത്തക്കവണ്ണ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കോപവും ക്രോധവും വരു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െഹൂദാരാജാവായ സിദെക്കീയാവു കല്ദയരുടെ കയ്യിൽനിന്നു ഒഴിഞ്ഞുപോകാതെ, ബാബേൽരാജാവ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പ്പെടും; അവൻ ഇവനുമായി വായോടുവായ് സംസാരിക്കയും കണ്ണോടുകണ്ണു കാണുകയും ചെയ്യ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എന്നെ കോപിപ്പിക്കേണ്ടതിന്നു യിസ്രായേൽമക്കളും യെഹൂദാമക്കളും അവരുടെ രാജാക്ക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ും പുരോഹിതന്മാരും പ്രവാചകന്മാരും യെഹൂദാപുരുഷന്മാരും യെരൂശലേംനിവാസികളും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ദോഷവുംനിമിത്ത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ൻ സിദെക്കീയാവെ ബാബേലിലേക്കു കൊണ്ടുപോകും; ഞാൻ അവനെ സന്ദർശിക്കുംവരെ അവൻ അവിടെ ഇരിക്കും;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ദയരോടു യുദ്ധംചെയ്താലും നിങ്ങൾക്കു സാദ്ധ്യം ഉണ്ടാകയില്ല എന്നു യഹോവയുടെ അരുളപ്പാടു എന്നും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ചിപ്പാൻ എന്തു എന്നു പറഞ്ഞു യെഹൂദാരാജാവായ സിദെക്കീയാവു അവനെ അവിടെ അടെ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ർ മുഖമല്ല, പുറമത്രേ എങ്കലേക്കു തിരിച്ചിരിക്കുന്നതു; ഞാൻ ഇടവിടാതെ അവരെ ഉപദേശ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ഠിപ്പിച്ചിട്ടും ഉപദേശം കൈക്കൊൾവാൻ അവർ മനസ്സുവെ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രെമ്യാവു പറഞ്ഞതു: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എന്റെ നാമം വിളിച്ചിരിക്കുന്ന ആലയത്തെ അശുദ്ധമാക്കുവാൻ തക്കവണ്ണം അവർ അതിൽ മ്ളേച്ഛവിഗ്രഹ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ഷ്ഠ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ന്റെ ഇളയപ്പനായ ശല്ലൂമിന്റെ മകൻ ഹനമെയേൽ നിന്റെ അടുക്കൽ വന്നു: അനാഥേത്തിലെ എന്റെ നി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ടിച്ചുകൊൾക; അതു മേടിപ്പാൻ തക്കവണ്ണം വീണ്ടെടുപ്പിന്റെ അവകാശം നിനക്കുള്ളതല്ലോ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മോലെക്കിന്നു തങ്ങളുടെ പുത്രന്മാരെയും പുത്രിമാരെയും ദഹിപ്പിക്കേണ്ടതിന്നു അവർ ബെൻ ഹിന്നേ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ഴ്വരയിൽ ബാലിന്റെ പൂജാഗിരികളെ പണിതു; ഈ മ്ളേച്ചതകളെ പ്രവർത്തിച്ചു യെഹൂദയെക്കൊണ്ടു പാപം ചെയ്യ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രോടു കല്പിച്ചിട്ടില്ല; എന്റെ മനസ്സിൽ അതു തോന്നീ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ഇപ്പോൾ, വാൾ, ക്ഷാമം, മഹാമാരി എന്നിവയാൽ ബാബേൽരാജാവിന്റെ കയ്യിൽ ഏല്പിക്കപ്പെടുന്ന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 ഈ നഗരത്തെക്കുറിച്ചു യിസ്രായേലിന്റെ ദൈവമായ യഹോവ ഇപ്രകാരം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എന്റെ കോപത്തിലും ക്രോധത്തിലും മഹാരോഷത്തിലും ഞാൻ അവരെ നീക്കക്കളഞ്ഞ സകലദേശങ്ങളിൽനിന്ന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ശേഖരിക്കും; ഞാൻ അവരെ ഈ സ്ഥലത്തേക്കു മടക്കിവരുത്തി അതിൽ നിർഭയമായി വസിക്കുമാറ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ർ എനിക്കു ജനമായും ഞാൻ അവർക്കു ദൈവമാ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ക്കും അവരുടെ ശേഷം അവരുടെ മക്കൾക്കും ഗണംവരത്തക്കവണ്ണം അവർ എന്നെ എന്നേക്കും ഭയപ്പെട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ർക്കു ഏകമനസ്സും ഏകമാർഗ്ഗവു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ഞാൻ അവരെ വിട്ടുപിരിയാതെ അവർക്കു നന്മ ചെയ്തുകൊണ്ടിരിക്കും എന്നിങ്ങനെ ഞാൻ അവരോടു ഒരു ശാശ്വതനിയമ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; അവർ എന്നെ വിട്ടുമാറാതെയിരിപ്പാൻ എങ്കലുള്ള ഭക്തി ഞാൻ അവരുടെ ഹൃദയത്തിൽ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ഞാൻ അവരിൽ സന്തോഷിച്ചു അവർക്കു ഗുണം ചെയ്യും. ഞാൻ പൂർണ്ണഹൃദയത്തോടും പൂർണ്ണമനസ്സോടും കൂടെ അവരെ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ു ന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യഹോവ ഇപ്രകാരം അരുളിച്ചെയ്യുന്നു: ഞാൻ ഈ ജനത്തിന്നു ഈ വലിയ അനർത്ഥമൊക്കെയും വരുത്തിയതുപോല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വർക്കു വാഗ്ദത്തം ചെയ്തിരിക്കുന്ന എല്ലാനന്മയും അവർക്കു 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മനുഷ്യനും മൃഗവും ഇല്ലാതെ ശൂന്യമായിരിക്കുന്നു, കല്ദയരുടെ കയ്യിൽ ഏല്പിക്കപ്പെട്ട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പറയുന്ന ഈ ദേശത്തു അവർ നിലങ്ങളെ വിലെക്കു മേട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ഞാൻ അവരുടെ പ്രവാസികളെ മടക്കിവരുത്തുന്നതുകൊണ്ടു ബെന്യാമീൻ ദേശത്തും യെരൂശലേമിന്നു ചുറ്റ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ദേശങ്ങളിലും യെഹൂദാപട്ടണങ്ങളിലും മലനാട്ടിലെ പട്ടണങ്ങളിലും താഴ്വീതിയിലെ പട്ടണങ്ങളിലും തെക്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ങ്ങളിലും ആളുകൾ നിലങ്ങളെ വിലെക്കു മേടിച്ചു ആധാരങ്ങൾ എഴുതി മുദ്രയിട്ടു സാക്ഷികളെയും വെ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ഹോവ അരുളിച്ചെയ്തതുപോലെ എന്റെ ഇളയപ്പന്റെ മകൻ ഹനമെയേൽ കാവല്പുരമുറ്റത്തു എന്റെ അടുക്കൽ വ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െന്യാമീൻ ദേശത്തു അനാഥോത്തിലെ എന്റെ നിലം മേടിക്കേണമേ; അവകാശം നിനക്കുള്ളതല്ലോ, വീണ്ടെടുപ്പ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ക്കുള്ളതു; നീ അതു മേടിച്ചുകൊള്ളേണം എന്നു എന്നോടു പറഞ്ഞു അതു യഹോവയുടെ അരുളപ്പാടു എന്ന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ങ്ങനെ ഞാൻ ഇളയപ്പന്റെ മകൻ ഹനമെയേലിനോടു അനാഥോത്തിലെ നിലം മേടിച്ചു, വില പതിനേഴു ശേക്കെൽ വെള്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ിക്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ധാരം എഴുതി മുദ്രയിട്ടു സാക്ഷികളെക്കൊണ്ടു ഒപ്പിടുവിച്ച ശേഷം ഞാൻ പണം അവന്നു തുലാസ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ിക്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ഇങ്ങനെ ന്യായവും പതിവും അനുസരിച്ചു മുദ്രയിട്ടിരുന്നതും തുറന്നിരുന്നതുമായ ആധാരങ്ങൾ ഞാൻ വാങ്ങ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ളയപ്പന്റെ മകനായ ഹനമെയേലും ആധാരത്തിൽ ഒപ്പിട്ടിരുന്ന സാക്ഷികളും കാവല്പുരമുറ്റത്തു ഇരുന്ന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ൂദന്മാരൊക്കെയും കാൺകെ ആധാരം മഹസേയാവിന്റെ മകനായ നേർയ്യാവിന്റെ മകൻ ബാരൂക്കിന്റെ പക്കൽ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കേൾക്കെ ഞാൻ ബാരൂക്കിനോടു കല്പിച്ച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ിസ്രായേലിന്റെ ദൈവമായ സൈന്യങ്ങളുടെ യഹോവ ഇപ്രകാരം അരുളിച്ചെയ്യുന്നു: മുദ്രയിട്ടിരിക്കുന്ന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റന്നിരിക്കുന്നതുമായ ഈ ആധാരങ്ങളെ മേടിച്ചു അവ ഏറിയകാലം നില്പാന്തക്കവണ്ണം ഒരു മൺപാത്രത്തിൽ വെ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നിയും ഈ ദേശത്തു വീടുകളും നിലങ്ങളും മുന്തിരിത്തോട്ടങ്ങളും ക്രയവിക്രയം ചെയ്യ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ദൈവമായ സൈന്യങ്ങളുടെ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ങ്ങനെ ആധാരം നേർയ്യാവിന്റെ മകനായ ബാരൂക്കിന്റെ പക്കൽ ഏല്പിച്ചശേഷം, ഞാൻ യഹോവയോടു പ്രാർത്ഥിച്ച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യ്യോ, യഹോവയായ കർത്താവേ, നിന്റെ മഹാശക്തികൊണ്ടും നീട്ടിയ ഭുജം കൊണ്ടും നീ ആകാശത്തെയും ഭൂമി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; നിനക്കു അസാദ്ധ്യമായതു ഒന്ന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നീ ആയിരം തലമുറയോളം ദയകാണിക്കയും പിതാക്കന്മാരുടെ അകൃത്യത്തിന്നു അവരുടെ ശേഷം അവരുടെ മക്ക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ർവ്വിടത്തിൽ പകരം കൊടുക്കയും ചെയ്യുന്നു; മഹത്വവും വല്ലഭത്വവുമുള്ള ദൈവമേ,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ല്ലോ നി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2026-10-21T04:46:32Z</dcterms:created>
  <dcterms:modified xsi:type="dcterms:W3CDTF">2026-10-21T04:46:32Z</dcterms:modified>
  <dc:title>യിരെമ്യാവ്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