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ுமைப்பட்டவன்மேல் சிந்தையுள்ளவன் பாக்கியவான்; தீங்குநாளில் கர்த்தர் அவனை விடுவ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 சத்துருக்களின் இஷ்டத்திற்கு நீர் அவனை ஒப்புக்கொட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 சத்துருக்களின் இஷ்டத்திற்கு நீர் அவனை ஒப்புக்கொட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டுக்கையின்மேல் வியாதியாய்க்கிடக்கிற அவனைக் கர்த்தர் தாங்குவார்; அவனுடைய வியாதியிலே அவன் படுக்கை முழுவதையும் மாற்றிப்போடுவ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 என்று நான் சொன்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 என்று நான்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 சாவான், அவன் பேர் எப்பொழுது அழியும்? என்று என் சத்துருக்கள் எனக்கு விரோதமாய்ச் சொல்ல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 சாவான், அவன் பேர் எப்பொழுது அழியும்? என்று என் சத்துருக்கள் எனக்கு விரோதமாய்ச்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 சேகரித்துக்கொண்டு, தெருவிலேபோய், அதைத் தூற்ற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 சேகரித்துக்கொண்டு, தெருவிலேபோய், அதைத் தூற்ற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ரெல்லாரும் என்மேலே ஏகமாய் முணுமுணுத்து, எனக்கு விரோதமாயிருந்து எனக்குப் பொல்லாங்கு நின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ரெல்லாரும் என்மேலே ஏகமாய் முணுமுணுத்து, எனக்கு விரோதமாயிருந்து எனக்குப் பொல்லாங்கு நின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ீராவியாதி அவனைப் பிடித்துக்கொண்டது; படுக்கையில் கிடக்கிற அவன் இனி எழுந்திருப்பதில்லை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சிநேகிதனும், நான் நம்பினவனும், என் அப்பம் புசித்தவனுமாகிய மனுஷனும், என்மேல் தன் குதிகாலைத் தூக்க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எனக்கு இரங்கி, நான் அவர்களுக்குச் சரிக்கட்ட என்னை எழுந்திருக்கப்பண்ண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 என்மேல் ஜெயங்கொள்ளாததினால், நீர் என்மேல் பிரியமாயிருக்கிறீரென்று அறி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என் உத்தமத்திலே என்னைத்தாங்கி, என்றென்றைக்கும் உம்முடைய சமுகத்தில் என்னை நிலைநிறுத்துவ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அநாதியாய் என்றென்றைக்குமுள்ள சதாகாலங்களிலும் ஸ்தோத்திரிக்கப்படத்தக்கவர். ஆமென்,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ీదలను కటాక్షించువాడు ధన్యుడు ఆపత్కాలమందు యెహోవా వానిని తప్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వానిని కాపాడి బ్రదికించును భూమిమీద వాడు ధన్యుడగును వానిశత్రువుల యిచ్ఛకు నీవు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ోగశయ్యమీద యెహోవా వానిని ఆదరించును రోగము కలుగగా నీవే వానిని స్వస్థపరచ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నీ దృష్టియెదుట నేను పాపము చేసి యున్నాను నన్ను కరుణింపుము నా ప్రాణమును స్వస్థపరచుమ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వి చేస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నా శత్రువులు నా విషయమై చెడ్డమాట లాడుచున్నారు వాడు ఎప్పుడు చచ్చును? వాని పేరు ఎ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సిపోవును? అని చెప్ప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ఒకడు నన్ను చూడవచ్చినయెడల వాడు అబద్ధ మాడును వాని హృదయము పాపమును పోగుచేసికొను చున్నది.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వెళ్లి వీధిలో దాని పలుక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న్ను ద్వేషించువారందరు కూడి నామీద గుసగుస లాడుచున్నారు నశింపజేయవలెనని వారు నాకు కీడుచేయ నా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ుదురని రోగము వానికి సంభవించియున్నది వాడు ఈ పడక విడిచి తిరిగి లేవడని చెప్పుకొన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నమ్ముకొనిన నా విహితుడు నా యింట భోజ నము చేసినవాడు. నన్ను తన్నుటకై తన మడిమె నెత్త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, నన్ను కరుణించి లేవనెత్తుము అప్పుడు నేను వారికి ప్రతికార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శత్రువు నామీద ఉల్లసింపక యుండుటచూడగా నేను నీకు ఇష్టుడనని తెలియన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యథార్థతనుబట్టి నీవు నన్ను ఉద్ధరించుచున్నావు నీ సన్నిధిని నిత్యము నన్ను నిలువబెట్ట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శ్రాయేలు దేవుడైన యెహోవా శాశ్వతకాలమునుండి శాశ్వతకాలమువరకు స్తుతింప బడును గాక. ఆమేన్‌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2026-10-20T07:32:49Z</dcterms:created>
  <dcterms:modified xsi:type="dcterms:W3CDTF">2026-10-20T07:32:49Z</dcterms:modified>
  <dc:title>కీర్తనలు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