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9649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He is seeking for the lost,
For the lone and tempest-tost,
Hear the tender Shepherd calling day
by day ; . . .
Over mountain, hill, and plain,
In the sunshine and the rain,
He is seeking for the wanderers far away.
Far away, ...far away, ...
He is seeking for the wanderers gone astray ; . . .
Over mountain, hill, and plain,in the sunshine and the rain,
Hear the tender Shepherd celling day by da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See His feet, all bleeding, torn,
Pierced with many a cruel thorn,
While He struggles thro the valleys
chill and lone ; . . .
But He presses eager on,
All the rocks and caves among,
Ever seeking to reclaim and save His ow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3 Oh, the night is closing round,
Have the lost ones all been found ?
Are they coming from the mountains
dark and cold ? . . .
Let us heed the Shepherd's voice,
Let us follow and rejoice,
While He leads us, gently leads us to the fold.]]></a:t>
            </a:r>
          </a:p>
        </p:txBody>
      </p:sp>
    </p:spTree>
  </p:cSld>
  <p:clrMapOvr>
    <a:masterClrMapping/>
  </p:clrMapOvr>
</p:sld>
</file>

<file path=ppt/theme/theme1.xml><?xml version="1.0" encoding="utf-8"?>
<a:theme xmlns:a="http://schemas.openxmlformats.org/drawingml/2006/main" name="Theme73">
  <a:themeElements>
    <a:clrScheme name="Theme7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2026-06-18T10:56:58Z</dcterms:created>
  <dcterms:modified xsi:type="dcterms:W3CDTF">2026-06-18T10:56:58Z</dcterms:modified>
  <dc:title>Hymn : 62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