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ம் அவனோடேகூட இருந்த எல்லா ஜனங்களும் கானான் தேசத்திலுள்ள பெத்தேல் என்னும் லூசுக்கு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ு பதான் அராமிலிருந்து வந்தபின்பு தேவன் அவனுக்கு மறுபடியும் தரிசனமாகி, அவனை ஆசீர்வதித்த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 வழங்கும் என்று சொல்லி, அவனுக்கு இஸ்ரவேல் என்று பேர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 வழங்கும் என்று சொல்லி, அவனுக்கு இஸ்ரவேல் என்று பேர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 சந்ததிக்கும் இந்த தேசத்தைக் கொடுப்பேன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 சந்ததிக்கும் இந்த தேசத்தைக் கொடுப்பே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அவனோடே பேசின ஸ்தலத்திலிருந்து அவனைவிட்டு எழுந்தருளிப் போ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தன்னோடே பேசின அந்த ஸ்தலத்திற்கு யாக்கோபு பெத்தேல் என்று 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 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சவிக்கும்போது, அவளுக்குக் கடும்வேதனையாயிருக்கையில், மருத்துவச்சி அவளைப் பார்த்து: பயப்படாதே, இந்த முறையும் புத்திரனைப் பெறுவாய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கேல் மரித்து, பெத்லகேம் என்னும் எப்பிராத்தா ஊருக்குப் போகிற வழியிலே அடக்கம்பண்ணப்பட்ட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கல்லறையின்மேல் யாக்கோபு ஒரு தூணை நிறுத்தினான்; அதுவே இந்நாள்வரைக்கும் இருக்கிற ராகேலுடைய கல்லறையின் தூண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ிரயாணம்பண்ணி, ஏதேர் என்கிற கோபுரத்திற்கு அப்புறத்தில் கூடாரம் 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, பென்யமீன் என்பவர்கள் ராகேல் பெற்ற குமார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், நப்தலி என்பவர்கள் ராகேலுடைய பணிவிடைக்காரியாகிய பில்காள் பெற்ற குமார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 யாக்கோபுக்குப் பதான் அராமிலே பிறந்த குமார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ஈசாக்கு விருத்தாப்பியமும் பூரண ஆயுசுமுள்ளவனாகி, நூற்றெண்பது வருஷம் ஜீவித்திரு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యాకోబుతోనీవు లేచి బేతేలునకు వెళ్లి అక్కడ నివసించి, నీ సహోదరుడైన ఏశావు ఎదుట నుండ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యినప్పుడు నీకు కనబడిన దేవునికి అక్కడ బలిపీఠమును కట్టు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 తన యింటివారితోను తనయొద్ద నున్న వారందరి తోనుమీ యొద్దనున్న అన్యదేవతలను పారవేసి మిమ్ము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చిపరచుకొని మీ వస్త్రములను మార్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నము లేచి బేతేలునకు వెళ్లుదము; నాశ్రమ దినమున నాకుత్తర మిచ్చి నేను వెళ్లిన మార్గమున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ైయుండిన దేవునికి బలిపీఠమును అక్కడ కట్టెద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తమయొద్దనున్న అన్యదేవతలన్నిటిని తమ చెవు లనున్న పోగులను యాకోబునకు అప్పగింపగా యాకోబు షెకె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గ్గరనున్న మస్తకి వృక్షము క్రింద వాటిని దాచి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ప్రయాణమై పోయినప్పుడు, దేవునిభయము వారి చుట్టున్న పట్టణములమీద నుండెను గనుక వార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ను తరుమ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ాకోబును అత నితో నున్న జనులందరును కనానులో లూజుకు, అనగా బేతేల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తన సహోదరుని యెదుట నుండి పారిపోయినప్పుడు దేవుడక్కడ అతనికి ప్రత్యక్ష మాయెను గనుక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ను కట్టి ఆ చోటికి ఏల్‌ బేతేలను పేరు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ిబ్కా దాదియైన దెబోరా చనిపోయి బేతేలునకు దిగువనున్న సింధూరవృక్షము క్రింద పాతిపెట్టబడెను, ద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ోను బాకూత్‌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ాకోబు పద్దనరామునుండి వచ్చుచుండగా దేవుడు తిరిగి అతనికి ప్రత్యక్షమై అతని నాశీర్వ 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దేవుడు అతనితోనీ పేరు యాకోబు; ఇకమీదట నీ పేరు యాకోబు అనబడదు; నీ పేరు ఇశ్రాయేలు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ఇశ్రాయేలు అను పేరు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దేవుడునేను సర్వశక్తిగల దేవుడను; నీవు ఫలించి అభివృద్ధి పొందుము. జనమును జనముల సమూహ 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లన కలుగును; రాజులును నీ గర్భవాసమున పు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అబ్రాహామునకును ఇస్సాకునకును ఇచ్చిన దేశము నీకిచ్చెదను; నీ తరువాత నీ సంతానమునకు ఈ దేశ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చ్చెద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డు అతనితో మాటలాడిన స్థలమునుండి పరము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తనతో మాటలాడినచోట యాకోబు ఒక స్తంభము, అనగా రాతిస్తంభము కట్టించి దానిమీద పానార్పణము చేసి నూనె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 ప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నతో దేవుడు మాటలాడినచోటికి యాకోబు బేతేలను పేరు పెట్టెను. వారు బేతేలునుండి ప్రయాణమై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ఎఫ్రాతాకు వెళ్లు మార్గములో మరికొంత దూరము ఉన్నప్పుడు రాహేలు ప్రసవించుచు ప్రసవవేదనతో ప్రయాస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మె ప్రసవమువలన ప్రయాసపడుచున్నప్పుడు మంత్రసాని ఆమెతోభయపడకుము; ఇదియు నీకు కుమారుడగ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మె మృతిబొందెను; ప్రాణము పోవుచుండగా ఆమె అతని పేరు బెనోని అనెను; అతని తండ్రి అతనికి బెన్యామీ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ట్లు రాహేలు మృతిబొంది బేత్లెహేమను ఎఫ్రాతా మార్గమున పాతి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ాకోబు ఆమె సమాధిమీద ఒక స్తంభము కట్టించెను. అది నేటి వరకు రాహేలు సమాధి స్తం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ు ప్రయాణమై పోయి మిగ్దల్‌ ఏదెరు కవతల తన గుడారమ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శ్రాయేలు ఆ దేశములో నివసించుచున్నప్పుడు రూబేను వెళ్లి తన తండ్రి ఉప పత్నియైన బిల్హాతో శయన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సంగతి ఇశ్రాయేలున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ాకోబు కుమారులు పండ్రెండుగురు, యాకోబు జ్యేష్ఠకుమారుడగు రూబేను, షిమ్యోను, లేవి, యూదా, ఇశ్శాఖా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ెబూలూను; వీరు లేయా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రాహేలు కుమారులు యోసేపు, బెన్యామీ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రాహేలు దాసియైన బిల్హా కుమారులు దాను, నఫ్తాల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లేయా దాసియైన జిల్పా కుమారులు గాదు, ఆషేరు వీరు పద్దనరాములో యాకోబునకు పుట్టిన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బ్రాహామును ఇస్సాకును పరదేశులైయుండిన మమ్రేలో కిర్య తర్బాకు తన తండ్రియైన ఇస్సాకునొద్దకు యాకోబ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 అదే హెబ్రో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స్సాకు బ్రదికిన దినములు నూట ఎనుబది సంవత్సర 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స్సాకు కాలము నిండిన వృద్ధుడై ప్రాణము విడిచి మృతిబొంది తన పితరుల యొద్దకు చేర్చబడెను.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ైన ఏశావు యాకోబులు అతని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ఆదికాండము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